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7" r:id="rId2"/>
    <p:sldId id="268" r:id="rId3"/>
    <p:sldId id="271" r:id="rId4"/>
    <p:sldId id="272" r:id="rId5"/>
    <p:sldId id="274" r:id="rId6"/>
    <p:sldId id="260" r:id="rId7"/>
    <p:sldId id="261" r:id="rId8"/>
    <p:sldId id="262" r:id="rId9"/>
    <p:sldId id="269" r:id="rId10"/>
    <p:sldId id="275" r:id="rId11"/>
    <p:sldId id="277" r:id="rId12"/>
    <p:sldId id="273" r:id="rId13"/>
    <p:sldId id="278" r:id="rId14"/>
    <p:sldId id="279" r:id="rId15"/>
    <p:sldId id="280" r:id="rId16"/>
    <p:sldId id="267" r:id="rId17"/>
    <p:sldId id="270" r:id="rId18"/>
    <p:sldId id="263" r:id="rId19"/>
    <p:sldId id="258" r:id="rId20"/>
    <p:sldId id="264" r:id="rId21"/>
    <p:sldId id="265" r:id="rId22"/>
    <p:sldId id="266"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63" d="100"/>
          <a:sy n="63" d="100"/>
        </p:scale>
        <p:origin x="1363" y="5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6F708-E747-44EC-A917-BE3588FAB80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3A39905-60E8-454F-A4E5-39914F68AE83}">
      <dgm:prSet phldrT="[Text]"/>
      <dgm:spPr/>
      <dgm:t>
        <a:bodyPr/>
        <a:lstStyle/>
        <a:p>
          <a:r>
            <a:rPr lang="sr-Latn-RS" dirty="0"/>
            <a:t>JAT</a:t>
          </a:r>
          <a:endParaRPr lang="en-US" dirty="0"/>
        </a:p>
      </dgm:t>
    </dgm:pt>
    <dgm:pt modelId="{ABAABE2A-FDFA-40D0-B0DE-B765D0C9270F}" type="parTrans" cxnId="{56638A14-8504-4513-88F9-2004AD5EE785}">
      <dgm:prSet/>
      <dgm:spPr/>
      <dgm:t>
        <a:bodyPr/>
        <a:lstStyle/>
        <a:p>
          <a:endParaRPr lang="en-US"/>
        </a:p>
      </dgm:t>
    </dgm:pt>
    <dgm:pt modelId="{D6C70C3F-EA94-48F6-8449-83A19A4CEF25}" type="sibTrans" cxnId="{56638A14-8504-4513-88F9-2004AD5EE785}">
      <dgm:prSet/>
      <dgm:spPr/>
      <dgm:t>
        <a:bodyPr/>
        <a:lstStyle/>
        <a:p>
          <a:endParaRPr lang="en-US"/>
        </a:p>
      </dgm:t>
    </dgm:pt>
    <dgm:pt modelId="{AEDCB462-FE19-4B6A-BFA4-35C46A17302A}">
      <dgm:prSet phldrT="[Text]"/>
      <dgm:spPr/>
      <dgm:t>
        <a:bodyPr/>
        <a:lstStyle/>
        <a:p>
          <a:r>
            <a:rPr lang="sr-Latn-RS" dirty="0"/>
            <a:t>IJE</a:t>
          </a:r>
          <a:endParaRPr lang="en-US" dirty="0"/>
        </a:p>
      </dgm:t>
    </dgm:pt>
    <dgm:pt modelId="{D3F5BD5C-F049-451E-A878-88D3FB05A8D1}" type="parTrans" cxnId="{37DAB616-2E22-455C-8F8C-FB7A9B725C45}">
      <dgm:prSet/>
      <dgm:spPr/>
      <dgm:t>
        <a:bodyPr/>
        <a:lstStyle/>
        <a:p>
          <a:endParaRPr lang="en-US"/>
        </a:p>
      </dgm:t>
    </dgm:pt>
    <dgm:pt modelId="{CB31039D-A7C4-4BEC-AF63-5389C284B531}" type="sibTrans" cxnId="{37DAB616-2E22-455C-8F8C-FB7A9B725C45}">
      <dgm:prSet/>
      <dgm:spPr/>
      <dgm:t>
        <a:bodyPr/>
        <a:lstStyle/>
        <a:p>
          <a:endParaRPr lang="en-US"/>
        </a:p>
      </dgm:t>
    </dgm:pt>
    <dgm:pt modelId="{81CBC42C-EFD2-48BB-AA5C-6E4AB380C7A7}">
      <dgm:prSet phldrT="[Text]"/>
      <dgm:spPr/>
      <dgm:t>
        <a:bodyPr/>
        <a:lstStyle/>
        <a:p>
          <a:r>
            <a:rPr lang="sr-Latn-RS" dirty="0"/>
            <a:t>JE</a:t>
          </a:r>
          <a:endParaRPr lang="en-US" dirty="0"/>
        </a:p>
      </dgm:t>
    </dgm:pt>
    <dgm:pt modelId="{289F2090-E6A6-4961-BD28-1E29F022A9F3}" type="parTrans" cxnId="{93D833E8-7D5A-453F-8C0D-0AB3C4F8B2C9}">
      <dgm:prSet/>
      <dgm:spPr/>
      <dgm:t>
        <a:bodyPr/>
        <a:lstStyle/>
        <a:p>
          <a:endParaRPr lang="en-US"/>
        </a:p>
      </dgm:t>
    </dgm:pt>
    <dgm:pt modelId="{877D4FA5-3DA6-40F9-AE48-7DE2386160E0}" type="sibTrans" cxnId="{93D833E8-7D5A-453F-8C0D-0AB3C4F8B2C9}">
      <dgm:prSet/>
      <dgm:spPr/>
      <dgm:t>
        <a:bodyPr/>
        <a:lstStyle/>
        <a:p>
          <a:endParaRPr lang="en-US"/>
        </a:p>
      </dgm:t>
    </dgm:pt>
    <dgm:pt modelId="{BA71ADBA-9DC8-4800-9CB8-35437A6EE9AE}">
      <dgm:prSet phldrT="[Text]"/>
      <dgm:spPr/>
      <dgm:t>
        <a:bodyPr/>
        <a:lstStyle/>
        <a:p>
          <a:r>
            <a:rPr lang="sr-Latn-RS" dirty="0"/>
            <a:t>I</a:t>
          </a:r>
          <a:endParaRPr lang="en-US" dirty="0"/>
        </a:p>
      </dgm:t>
    </dgm:pt>
    <dgm:pt modelId="{03183D44-6400-4940-AF0A-E97113E7457C}" type="parTrans" cxnId="{B1ADE432-D311-41C5-AB67-452D24C16DCC}">
      <dgm:prSet/>
      <dgm:spPr/>
      <dgm:t>
        <a:bodyPr/>
        <a:lstStyle/>
        <a:p>
          <a:endParaRPr lang="en-US"/>
        </a:p>
      </dgm:t>
    </dgm:pt>
    <dgm:pt modelId="{E664EEC8-D827-42FB-9D6F-9FCADC1AB372}" type="sibTrans" cxnId="{B1ADE432-D311-41C5-AB67-452D24C16DCC}">
      <dgm:prSet/>
      <dgm:spPr/>
      <dgm:t>
        <a:bodyPr/>
        <a:lstStyle/>
        <a:p>
          <a:endParaRPr lang="en-US"/>
        </a:p>
      </dgm:t>
    </dgm:pt>
    <dgm:pt modelId="{5410B7AC-A981-411A-8077-888E5679796A}">
      <dgm:prSet phldrT="[Text]"/>
      <dgm:spPr/>
      <dgm:t>
        <a:bodyPr/>
        <a:lstStyle/>
        <a:p>
          <a:r>
            <a:rPr lang="sr-Latn-RS" dirty="0"/>
            <a:t>E</a:t>
          </a:r>
          <a:endParaRPr lang="en-US" dirty="0"/>
        </a:p>
      </dgm:t>
    </dgm:pt>
    <dgm:pt modelId="{BC75BF68-430A-4EBA-BBC4-8E6A049C3AE2}" type="parTrans" cxnId="{CA0D6147-28F7-4FCC-8422-852C1FB95D25}">
      <dgm:prSet/>
      <dgm:spPr/>
      <dgm:t>
        <a:bodyPr/>
        <a:lstStyle/>
        <a:p>
          <a:endParaRPr lang="en-US"/>
        </a:p>
      </dgm:t>
    </dgm:pt>
    <dgm:pt modelId="{C20F4A68-9DB0-4DD9-B897-7A8E1A2404AC}" type="sibTrans" cxnId="{CA0D6147-28F7-4FCC-8422-852C1FB95D25}">
      <dgm:prSet/>
      <dgm:spPr/>
      <dgm:t>
        <a:bodyPr/>
        <a:lstStyle/>
        <a:p>
          <a:endParaRPr lang="en-US"/>
        </a:p>
      </dgm:t>
    </dgm:pt>
    <dgm:pt modelId="{DAB690D8-BF04-4C73-9C8F-113A8C1C1483}" type="pres">
      <dgm:prSet presAssocID="{F2A6F708-E747-44EC-A917-BE3588FAB80D}" presName="diagram" presStyleCnt="0">
        <dgm:presLayoutVars>
          <dgm:chPref val="1"/>
          <dgm:dir/>
          <dgm:animOne val="branch"/>
          <dgm:animLvl val="lvl"/>
          <dgm:resizeHandles val="exact"/>
        </dgm:presLayoutVars>
      </dgm:prSet>
      <dgm:spPr/>
    </dgm:pt>
    <dgm:pt modelId="{587BB1F1-68A1-4907-8D40-EAA8D59B40C9}" type="pres">
      <dgm:prSet presAssocID="{D3A39905-60E8-454F-A4E5-39914F68AE83}" presName="root1" presStyleCnt="0"/>
      <dgm:spPr/>
    </dgm:pt>
    <dgm:pt modelId="{D30E68DD-A81D-46E6-8B2F-495822378C90}" type="pres">
      <dgm:prSet presAssocID="{D3A39905-60E8-454F-A4E5-39914F68AE83}" presName="LevelOneTextNode" presStyleLbl="node0" presStyleIdx="0" presStyleCnt="1" custLinFactNeighborX="3734" custLinFactNeighborY="-8984">
        <dgm:presLayoutVars>
          <dgm:chPref val="3"/>
        </dgm:presLayoutVars>
      </dgm:prSet>
      <dgm:spPr/>
    </dgm:pt>
    <dgm:pt modelId="{92379BF3-4110-42E7-B938-703AF485D1DE}" type="pres">
      <dgm:prSet presAssocID="{D3A39905-60E8-454F-A4E5-39914F68AE83}" presName="level2hierChild" presStyleCnt="0"/>
      <dgm:spPr/>
    </dgm:pt>
    <dgm:pt modelId="{E7BFD960-94FC-4C45-A036-C23C67568BE7}" type="pres">
      <dgm:prSet presAssocID="{D3F5BD5C-F049-451E-A878-88D3FB05A8D1}" presName="conn2-1" presStyleLbl="parChTrans1D2" presStyleIdx="0" presStyleCnt="2"/>
      <dgm:spPr/>
    </dgm:pt>
    <dgm:pt modelId="{37AC9EA4-B4F6-40BA-9419-F69869EA638E}" type="pres">
      <dgm:prSet presAssocID="{D3F5BD5C-F049-451E-A878-88D3FB05A8D1}" presName="connTx" presStyleLbl="parChTrans1D2" presStyleIdx="0" presStyleCnt="2"/>
      <dgm:spPr/>
    </dgm:pt>
    <dgm:pt modelId="{76993D7A-36A8-4DD1-89AD-68B48BF15780}" type="pres">
      <dgm:prSet presAssocID="{AEDCB462-FE19-4B6A-BFA4-35C46A17302A}" presName="root2" presStyleCnt="0"/>
      <dgm:spPr/>
    </dgm:pt>
    <dgm:pt modelId="{7F3E7AF4-5496-4732-8927-61A9E260AF47}" type="pres">
      <dgm:prSet presAssocID="{AEDCB462-FE19-4B6A-BFA4-35C46A17302A}" presName="LevelTwoTextNode" presStyleLbl="node2" presStyleIdx="0" presStyleCnt="2" custLinFactNeighborY="9">
        <dgm:presLayoutVars>
          <dgm:chPref val="3"/>
        </dgm:presLayoutVars>
      </dgm:prSet>
      <dgm:spPr/>
    </dgm:pt>
    <dgm:pt modelId="{E978E39D-3E6D-46D7-85EE-970CBA82AEB5}" type="pres">
      <dgm:prSet presAssocID="{AEDCB462-FE19-4B6A-BFA4-35C46A17302A}" presName="level3hierChild" presStyleCnt="0"/>
      <dgm:spPr/>
    </dgm:pt>
    <dgm:pt modelId="{A00AFEEA-B9C8-41D5-B4BE-E643A811AA8B}" type="pres">
      <dgm:prSet presAssocID="{289F2090-E6A6-4961-BD28-1E29F022A9F3}" presName="conn2-1" presStyleLbl="parChTrans1D3" presStyleIdx="0" presStyleCnt="2"/>
      <dgm:spPr/>
    </dgm:pt>
    <dgm:pt modelId="{6D41DF06-DB42-4C48-8560-C5AF5101592B}" type="pres">
      <dgm:prSet presAssocID="{289F2090-E6A6-4961-BD28-1E29F022A9F3}" presName="connTx" presStyleLbl="parChTrans1D3" presStyleIdx="0" presStyleCnt="2"/>
      <dgm:spPr/>
    </dgm:pt>
    <dgm:pt modelId="{A74741F8-EA22-45EC-83DF-620A235E625D}" type="pres">
      <dgm:prSet presAssocID="{81CBC42C-EFD2-48BB-AA5C-6E4AB380C7A7}" presName="root2" presStyleCnt="0"/>
      <dgm:spPr/>
    </dgm:pt>
    <dgm:pt modelId="{577996EE-1156-439D-AE14-722CE6D60A6D}" type="pres">
      <dgm:prSet presAssocID="{81CBC42C-EFD2-48BB-AA5C-6E4AB380C7A7}" presName="LevelTwoTextNode" presStyleLbl="node3" presStyleIdx="0" presStyleCnt="2">
        <dgm:presLayoutVars>
          <dgm:chPref val="3"/>
        </dgm:presLayoutVars>
      </dgm:prSet>
      <dgm:spPr/>
    </dgm:pt>
    <dgm:pt modelId="{33A42168-3E79-4D73-BC82-2EA089579E59}" type="pres">
      <dgm:prSet presAssocID="{81CBC42C-EFD2-48BB-AA5C-6E4AB380C7A7}" presName="level3hierChild" presStyleCnt="0"/>
      <dgm:spPr/>
    </dgm:pt>
    <dgm:pt modelId="{C035A032-C1C4-4E27-9DF7-B23D386C60D1}" type="pres">
      <dgm:prSet presAssocID="{03183D44-6400-4940-AF0A-E97113E7457C}" presName="conn2-1" presStyleLbl="parChTrans1D3" presStyleIdx="1" presStyleCnt="2"/>
      <dgm:spPr/>
    </dgm:pt>
    <dgm:pt modelId="{A9935F8E-F060-4A68-8204-40B11D940C59}" type="pres">
      <dgm:prSet presAssocID="{03183D44-6400-4940-AF0A-E97113E7457C}" presName="connTx" presStyleLbl="parChTrans1D3" presStyleIdx="1" presStyleCnt="2"/>
      <dgm:spPr/>
    </dgm:pt>
    <dgm:pt modelId="{77103453-8C82-43B1-B67E-1539D27088D4}" type="pres">
      <dgm:prSet presAssocID="{BA71ADBA-9DC8-4800-9CB8-35437A6EE9AE}" presName="root2" presStyleCnt="0"/>
      <dgm:spPr/>
    </dgm:pt>
    <dgm:pt modelId="{8801134D-11D3-4DE9-B3E4-1BA89D962EAB}" type="pres">
      <dgm:prSet presAssocID="{BA71ADBA-9DC8-4800-9CB8-35437A6EE9AE}" presName="LevelTwoTextNode" presStyleLbl="node3" presStyleIdx="1" presStyleCnt="2" custLinFactNeighborX="23634" custLinFactNeighborY="-12333">
        <dgm:presLayoutVars>
          <dgm:chPref val="3"/>
        </dgm:presLayoutVars>
      </dgm:prSet>
      <dgm:spPr/>
    </dgm:pt>
    <dgm:pt modelId="{7378D2F6-49C6-45A6-B0E8-7A8346CA1A10}" type="pres">
      <dgm:prSet presAssocID="{BA71ADBA-9DC8-4800-9CB8-35437A6EE9AE}" presName="level3hierChild" presStyleCnt="0"/>
      <dgm:spPr/>
    </dgm:pt>
    <dgm:pt modelId="{E401E3A0-C624-4615-A11A-88918B55738E}" type="pres">
      <dgm:prSet presAssocID="{BC75BF68-430A-4EBA-BBC4-8E6A049C3AE2}" presName="conn2-1" presStyleLbl="parChTrans1D2" presStyleIdx="1" presStyleCnt="2"/>
      <dgm:spPr/>
    </dgm:pt>
    <dgm:pt modelId="{17474D62-23A6-4542-8FB4-1156D91D0A37}" type="pres">
      <dgm:prSet presAssocID="{BC75BF68-430A-4EBA-BBC4-8E6A049C3AE2}" presName="connTx" presStyleLbl="parChTrans1D2" presStyleIdx="1" presStyleCnt="2"/>
      <dgm:spPr/>
    </dgm:pt>
    <dgm:pt modelId="{A86FEA04-A72A-46EE-992F-2F3887270E36}" type="pres">
      <dgm:prSet presAssocID="{5410B7AC-A981-411A-8077-888E5679796A}" presName="root2" presStyleCnt="0"/>
      <dgm:spPr/>
    </dgm:pt>
    <dgm:pt modelId="{CC7DF15B-AF18-4A42-A55B-7A8C06076558}" type="pres">
      <dgm:prSet presAssocID="{5410B7AC-A981-411A-8077-888E5679796A}" presName="LevelTwoTextNode" presStyleLbl="node2" presStyleIdx="1" presStyleCnt="2">
        <dgm:presLayoutVars>
          <dgm:chPref val="3"/>
        </dgm:presLayoutVars>
      </dgm:prSet>
      <dgm:spPr/>
    </dgm:pt>
    <dgm:pt modelId="{D6EF8787-CA78-4360-8387-2C19F03C34B4}" type="pres">
      <dgm:prSet presAssocID="{5410B7AC-A981-411A-8077-888E5679796A}" presName="level3hierChild" presStyleCnt="0"/>
      <dgm:spPr/>
    </dgm:pt>
  </dgm:ptLst>
  <dgm:cxnLst>
    <dgm:cxn modelId="{56638A14-8504-4513-88F9-2004AD5EE785}" srcId="{F2A6F708-E747-44EC-A917-BE3588FAB80D}" destId="{D3A39905-60E8-454F-A4E5-39914F68AE83}" srcOrd="0" destOrd="0" parTransId="{ABAABE2A-FDFA-40D0-B0DE-B765D0C9270F}" sibTransId="{D6C70C3F-EA94-48F6-8449-83A19A4CEF25}"/>
    <dgm:cxn modelId="{37DAB616-2E22-455C-8F8C-FB7A9B725C45}" srcId="{D3A39905-60E8-454F-A4E5-39914F68AE83}" destId="{AEDCB462-FE19-4B6A-BFA4-35C46A17302A}" srcOrd="0" destOrd="0" parTransId="{D3F5BD5C-F049-451E-A878-88D3FB05A8D1}" sibTransId="{CB31039D-A7C4-4BEC-AF63-5389C284B531}"/>
    <dgm:cxn modelId="{B1ADE432-D311-41C5-AB67-452D24C16DCC}" srcId="{AEDCB462-FE19-4B6A-BFA4-35C46A17302A}" destId="{BA71ADBA-9DC8-4800-9CB8-35437A6EE9AE}" srcOrd="1" destOrd="0" parTransId="{03183D44-6400-4940-AF0A-E97113E7457C}" sibTransId="{E664EEC8-D827-42FB-9D6F-9FCADC1AB372}"/>
    <dgm:cxn modelId="{15CEFD35-710E-4908-B12F-28BD9855443D}" type="presOf" srcId="{5410B7AC-A981-411A-8077-888E5679796A}" destId="{CC7DF15B-AF18-4A42-A55B-7A8C06076558}" srcOrd="0" destOrd="0" presId="urn:microsoft.com/office/officeart/2005/8/layout/hierarchy2"/>
    <dgm:cxn modelId="{64DD4A3A-8162-4211-85F7-C70B71B8DEAC}" type="presOf" srcId="{03183D44-6400-4940-AF0A-E97113E7457C}" destId="{C035A032-C1C4-4E27-9DF7-B23D386C60D1}" srcOrd="0" destOrd="0" presId="urn:microsoft.com/office/officeart/2005/8/layout/hierarchy2"/>
    <dgm:cxn modelId="{E7CAE23A-72E8-4FFD-A046-FD32A5EDDA4E}" type="presOf" srcId="{D3F5BD5C-F049-451E-A878-88D3FB05A8D1}" destId="{E7BFD960-94FC-4C45-A036-C23C67568BE7}" srcOrd="0" destOrd="0" presId="urn:microsoft.com/office/officeart/2005/8/layout/hierarchy2"/>
    <dgm:cxn modelId="{F680025B-B075-4329-BCFC-9350EAD4DC84}" type="presOf" srcId="{BC75BF68-430A-4EBA-BBC4-8E6A049C3AE2}" destId="{E401E3A0-C624-4615-A11A-88918B55738E}" srcOrd="0" destOrd="0" presId="urn:microsoft.com/office/officeart/2005/8/layout/hierarchy2"/>
    <dgm:cxn modelId="{CA0D6147-28F7-4FCC-8422-852C1FB95D25}" srcId="{D3A39905-60E8-454F-A4E5-39914F68AE83}" destId="{5410B7AC-A981-411A-8077-888E5679796A}" srcOrd="1" destOrd="0" parTransId="{BC75BF68-430A-4EBA-BBC4-8E6A049C3AE2}" sibTransId="{C20F4A68-9DB0-4DD9-B897-7A8E1A2404AC}"/>
    <dgm:cxn modelId="{69221974-D2B4-47D7-A75E-599738480D5E}" type="presOf" srcId="{81CBC42C-EFD2-48BB-AA5C-6E4AB380C7A7}" destId="{577996EE-1156-439D-AE14-722CE6D60A6D}" srcOrd="0" destOrd="0" presId="urn:microsoft.com/office/officeart/2005/8/layout/hierarchy2"/>
    <dgm:cxn modelId="{CD1EA777-298D-4BD2-BA26-091D13C40784}" type="presOf" srcId="{D3F5BD5C-F049-451E-A878-88D3FB05A8D1}" destId="{37AC9EA4-B4F6-40BA-9419-F69869EA638E}" srcOrd="1" destOrd="0" presId="urn:microsoft.com/office/officeart/2005/8/layout/hierarchy2"/>
    <dgm:cxn modelId="{1B04057B-541B-450C-A36F-33236DDE6A9A}" type="presOf" srcId="{289F2090-E6A6-4961-BD28-1E29F022A9F3}" destId="{A00AFEEA-B9C8-41D5-B4BE-E643A811AA8B}" srcOrd="0" destOrd="0" presId="urn:microsoft.com/office/officeart/2005/8/layout/hierarchy2"/>
    <dgm:cxn modelId="{DC1EDF86-AA5A-4897-A306-03A866770DE7}" type="presOf" srcId="{BC75BF68-430A-4EBA-BBC4-8E6A049C3AE2}" destId="{17474D62-23A6-4542-8FB4-1156D91D0A37}" srcOrd="1" destOrd="0" presId="urn:microsoft.com/office/officeart/2005/8/layout/hierarchy2"/>
    <dgm:cxn modelId="{FD70F091-C33B-4BD2-A992-ADA3485C5D88}" type="presOf" srcId="{289F2090-E6A6-4961-BD28-1E29F022A9F3}" destId="{6D41DF06-DB42-4C48-8560-C5AF5101592B}" srcOrd="1" destOrd="0" presId="urn:microsoft.com/office/officeart/2005/8/layout/hierarchy2"/>
    <dgm:cxn modelId="{679F6197-FE81-4852-8836-2522348031A7}" type="presOf" srcId="{F2A6F708-E747-44EC-A917-BE3588FAB80D}" destId="{DAB690D8-BF04-4C73-9C8F-113A8C1C1483}" srcOrd="0" destOrd="0" presId="urn:microsoft.com/office/officeart/2005/8/layout/hierarchy2"/>
    <dgm:cxn modelId="{AB4A4D9E-9F12-4758-B0B1-BFBBDCEC1EC8}" type="presOf" srcId="{AEDCB462-FE19-4B6A-BFA4-35C46A17302A}" destId="{7F3E7AF4-5496-4732-8927-61A9E260AF47}" srcOrd="0" destOrd="0" presId="urn:microsoft.com/office/officeart/2005/8/layout/hierarchy2"/>
    <dgm:cxn modelId="{367DFFB5-8893-4D70-8CE2-DD959F90F0F7}" type="presOf" srcId="{BA71ADBA-9DC8-4800-9CB8-35437A6EE9AE}" destId="{8801134D-11D3-4DE9-B3E4-1BA89D962EAB}" srcOrd="0" destOrd="0" presId="urn:microsoft.com/office/officeart/2005/8/layout/hierarchy2"/>
    <dgm:cxn modelId="{B21846C4-53DF-4E07-8D0A-24B939798024}" type="presOf" srcId="{03183D44-6400-4940-AF0A-E97113E7457C}" destId="{A9935F8E-F060-4A68-8204-40B11D940C59}" srcOrd="1" destOrd="0" presId="urn:microsoft.com/office/officeart/2005/8/layout/hierarchy2"/>
    <dgm:cxn modelId="{93D833E8-7D5A-453F-8C0D-0AB3C4F8B2C9}" srcId="{AEDCB462-FE19-4B6A-BFA4-35C46A17302A}" destId="{81CBC42C-EFD2-48BB-AA5C-6E4AB380C7A7}" srcOrd="0" destOrd="0" parTransId="{289F2090-E6A6-4961-BD28-1E29F022A9F3}" sibTransId="{877D4FA5-3DA6-40F9-AE48-7DE2386160E0}"/>
    <dgm:cxn modelId="{1ECDF1F4-B144-47BA-8B6E-8AB92040CDA7}" type="presOf" srcId="{D3A39905-60E8-454F-A4E5-39914F68AE83}" destId="{D30E68DD-A81D-46E6-8B2F-495822378C90}" srcOrd="0" destOrd="0" presId="urn:microsoft.com/office/officeart/2005/8/layout/hierarchy2"/>
    <dgm:cxn modelId="{D678C193-DA37-4721-85C5-C141E8D48B99}" type="presParOf" srcId="{DAB690D8-BF04-4C73-9C8F-113A8C1C1483}" destId="{587BB1F1-68A1-4907-8D40-EAA8D59B40C9}" srcOrd="0" destOrd="0" presId="urn:microsoft.com/office/officeart/2005/8/layout/hierarchy2"/>
    <dgm:cxn modelId="{46DA65F9-A5C1-4A1C-8356-A7F79270A218}" type="presParOf" srcId="{587BB1F1-68A1-4907-8D40-EAA8D59B40C9}" destId="{D30E68DD-A81D-46E6-8B2F-495822378C90}" srcOrd="0" destOrd="0" presId="urn:microsoft.com/office/officeart/2005/8/layout/hierarchy2"/>
    <dgm:cxn modelId="{5531CE07-F4AE-4673-AF22-686B49BD538E}" type="presParOf" srcId="{587BB1F1-68A1-4907-8D40-EAA8D59B40C9}" destId="{92379BF3-4110-42E7-B938-703AF485D1DE}" srcOrd="1" destOrd="0" presId="urn:microsoft.com/office/officeart/2005/8/layout/hierarchy2"/>
    <dgm:cxn modelId="{6A5E017B-4B50-454F-AC36-3745EF82547D}" type="presParOf" srcId="{92379BF3-4110-42E7-B938-703AF485D1DE}" destId="{E7BFD960-94FC-4C45-A036-C23C67568BE7}" srcOrd="0" destOrd="0" presId="urn:microsoft.com/office/officeart/2005/8/layout/hierarchy2"/>
    <dgm:cxn modelId="{7B96DFA5-6098-4C20-9192-8461109ACE40}" type="presParOf" srcId="{E7BFD960-94FC-4C45-A036-C23C67568BE7}" destId="{37AC9EA4-B4F6-40BA-9419-F69869EA638E}" srcOrd="0" destOrd="0" presId="urn:microsoft.com/office/officeart/2005/8/layout/hierarchy2"/>
    <dgm:cxn modelId="{95E3F247-5E75-40C7-890B-C00D10E22760}" type="presParOf" srcId="{92379BF3-4110-42E7-B938-703AF485D1DE}" destId="{76993D7A-36A8-4DD1-89AD-68B48BF15780}" srcOrd="1" destOrd="0" presId="urn:microsoft.com/office/officeart/2005/8/layout/hierarchy2"/>
    <dgm:cxn modelId="{92BAED92-F224-4223-A5CD-0C20A6E76595}" type="presParOf" srcId="{76993D7A-36A8-4DD1-89AD-68B48BF15780}" destId="{7F3E7AF4-5496-4732-8927-61A9E260AF47}" srcOrd="0" destOrd="0" presId="urn:microsoft.com/office/officeart/2005/8/layout/hierarchy2"/>
    <dgm:cxn modelId="{586BBF65-5E7C-46CF-BE8B-8E9D75F10522}" type="presParOf" srcId="{76993D7A-36A8-4DD1-89AD-68B48BF15780}" destId="{E978E39D-3E6D-46D7-85EE-970CBA82AEB5}" srcOrd="1" destOrd="0" presId="urn:microsoft.com/office/officeart/2005/8/layout/hierarchy2"/>
    <dgm:cxn modelId="{959F5545-D67D-4649-AB8D-502842D7778F}" type="presParOf" srcId="{E978E39D-3E6D-46D7-85EE-970CBA82AEB5}" destId="{A00AFEEA-B9C8-41D5-B4BE-E643A811AA8B}" srcOrd="0" destOrd="0" presId="urn:microsoft.com/office/officeart/2005/8/layout/hierarchy2"/>
    <dgm:cxn modelId="{D3EF8F06-10A6-4AAD-8653-866FC0B34FDF}" type="presParOf" srcId="{A00AFEEA-B9C8-41D5-B4BE-E643A811AA8B}" destId="{6D41DF06-DB42-4C48-8560-C5AF5101592B}" srcOrd="0" destOrd="0" presId="urn:microsoft.com/office/officeart/2005/8/layout/hierarchy2"/>
    <dgm:cxn modelId="{E4E769E8-0490-4384-A277-A10305CFEE5C}" type="presParOf" srcId="{E978E39D-3E6D-46D7-85EE-970CBA82AEB5}" destId="{A74741F8-EA22-45EC-83DF-620A235E625D}" srcOrd="1" destOrd="0" presId="urn:microsoft.com/office/officeart/2005/8/layout/hierarchy2"/>
    <dgm:cxn modelId="{A80B5E23-7A86-4B48-A962-568A85304A00}" type="presParOf" srcId="{A74741F8-EA22-45EC-83DF-620A235E625D}" destId="{577996EE-1156-439D-AE14-722CE6D60A6D}" srcOrd="0" destOrd="0" presId="urn:microsoft.com/office/officeart/2005/8/layout/hierarchy2"/>
    <dgm:cxn modelId="{C687CFDA-C212-47BF-B532-28CA429EF2D9}" type="presParOf" srcId="{A74741F8-EA22-45EC-83DF-620A235E625D}" destId="{33A42168-3E79-4D73-BC82-2EA089579E59}" srcOrd="1" destOrd="0" presId="urn:microsoft.com/office/officeart/2005/8/layout/hierarchy2"/>
    <dgm:cxn modelId="{DF130712-BB39-447A-9690-ABFE7785B802}" type="presParOf" srcId="{E978E39D-3E6D-46D7-85EE-970CBA82AEB5}" destId="{C035A032-C1C4-4E27-9DF7-B23D386C60D1}" srcOrd="2" destOrd="0" presId="urn:microsoft.com/office/officeart/2005/8/layout/hierarchy2"/>
    <dgm:cxn modelId="{A1BC9D07-B21A-4532-89D8-5BE7B693864E}" type="presParOf" srcId="{C035A032-C1C4-4E27-9DF7-B23D386C60D1}" destId="{A9935F8E-F060-4A68-8204-40B11D940C59}" srcOrd="0" destOrd="0" presId="urn:microsoft.com/office/officeart/2005/8/layout/hierarchy2"/>
    <dgm:cxn modelId="{C1FF5B5D-326D-4C2A-AB4C-691E42BDAF37}" type="presParOf" srcId="{E978E39D-3E6D-46D7-85EE-970CBA82AEB5}" destId="{77103453-8C82-43B1-B67E-1539D27088D4}" srcOrd="3" destOrd="0" presId="urn:microsoft.com/office/officeart/2005/8/layout/hierarchy2"/>
    <dgm:cxn modelId="{C87972FF-1AC1-4C1A-BD33-8C9F43BFA74E}" type="presParOf" srcId="{77103453-8C82-43B1-B67E-1539D27088D4}" destId="{8801134D-11D3-4DE9-B3E4-1BA89D962EAB}" srcOrd="0" destOrd="0" presId="urn:microsoft.com/office/officeart/2005/8/layout/hierarchy2"/>
    <dgm:cxn modelId="{0A4003A5-D062-4353-888B-9536CD3380CA}" type="presParOf" srcId="{77103453-8C82-43B1-B67E-1539D27088D4}" destId="{7378D2F6-49C6-45A6-B0E8-7A8346CA1A10}" srcOrd="1" destOrd="0" presId="urn:microsoft.com/office/officeart/2005/8/layout/hierarchy2"/>
    <dgm:cxn modelId="{50E6168D-B4F7-4A5C-A2CC-FB1A8AD15D38}" type="presParOf" srcId="{92379BF3-4110-42E7-B938-703AF485D1DE}" destId="{E401E3A0-C624-4615-A11A-88918B55738E}" srcOrd="2" destOrd="0" presId="urn:microsoft.com/office/officeart/2005/8/layout/hierarchy2"/>
    <dgm:cxn modelId="{6FBD4394-42A3-4978-BF85-1298E6C62CA5}" type="presParOf" srcId="{E401E3A0-C624-4615-A11A-88918B55738E}" destId="{17474D62-23A6-4542-8FB4-1156D91D0A37}" srcOrd="0" destOrd="0" presId="urn:microsoft.com/office/officeart/2005/8/layout/hierarchy2"/>
    <dgm:cxn modelId="{A505F8CB-B975-4FBA-8A11-93F60DF3F6DC}" type="presParOf" srcId="{92379BF3-4110-42E7-B938-703AF485D1DE}" destId="{A86FEA04-A72A-46EE-992F-2F3887270E36}" srcOrd="3" destOrd="0" presId="urn:microsoft.com/office/officeart/2005/8/layout/hierarchy2"/>
    <dgm:cxn modelId="{05E701D3-44A1-42A9-9E56-3FD0C5CC4AD2}" type="presParOf" srcId="{A86FEA04-A72A-46EE-992F-2F3887270E36}" destId="{CC7DF15B-AF18-4A42-A55B-7A8C06076558}" srcOrd="0" destOrd="0" presId="urn:microsoft.com/office/officeart/2005/8/layout/hierarchy2"/>
    <dgm:cxn modelId="{294CE2B9-9B53-4671-96B2-DDAF85CCB1F1}" type="presParOf" srcId="{A86FEA04-A72A-46EE-992F-2F3887270E36}" destId="{D6EF8787-CA78-4360-8387-2C19F03C34B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E68DD-A81D-46E6-8B2F-495822378C90}">
      <dsp:nvSpPr>
        <dsp:cNvPr id="0" name=""/>
        <dsp:cNvSpPr/>
      </dsp:nvSpPr>
      <dsp:spPr>
        <a:xfrm>
          <a:off x="44529" y="1635440"/>
          <a:ext cx="1150265" cy="575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sr-Latn-RS" sz="3700" kern="1200" dirty="0"/>
            <a:t>JAT</a:t>
          </a:r>
          <a:endParaRPr lang="en-US" sz="3700" kern="1200" dirty="0"/>
        </a:p>
      </dsp:txBody>
      <dsp:txXfrm>
        <a:off x="61374" y="1652285"/>
        <a:ext cx="1116575" cy="541442"/>
      </dsp:txXfrm>
    </dsp:sp>
    <dsp:sp modelId="{E7BFD960-94FC-4C45-A036-C23C67568BE7}">
      <dsp:nvSpPr>
        <dsp:cNvPr id="0" name=""/>
        <dsp:cNvSpPr/>
      </dsp:nvSpPr>
      <dsp:spPr>
        <a:xfrm rot="19573602">
          <a:off x="1152450" y="1769213"/>
          <a:ext cx="501844" cy="28608"/>
        </a:xfrm>
        <a:custGeom>
          <a:avLst/>
          <a:gdLst/>
          <a:ahLst/>
          <a:cxnLst/>
          <a:rect l="0" t="0" r="0" b="0"/>
          <a:pathLst>
            <a:path>
              <a:moveTo>
                <a:pt x="0" y="14304"/>
              </a:moveTo>
              <a:lnTo>
                <a:pt x="501844" y="143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90826" y="1770971"/>
        <a:ext cx="25092" cy="25092"/>
      </dsp:txXfrm>
    </dsp:sp>
    <dsp:sp modelId="{7F3E7AF4-5496-4732-8927-61A9E260AF47}">
      <dsp:nvSpPr>
        <dsp:cNvPr id="0" name=""/>
        <dsp:cNvSpPr/>
      </dsp:nvSpPr>
      <dsp:spPr>
        <a:xfrm>
          <a:off x="1611949" y="1356461"/>
          <a:ext cx="1150265" cy="575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sr-Latn-RS" sz="3700" kern="1200" dirty="0"/>
            <a:t>IJE</a:t>
          </a:r>
          <a:endParaRPr lang="en-US" sz="3700" kern="1200" dirty="0"/>
        </a:p>
      </dsp:txBody>
      <dsp:txXfrm>
        <a:off x="1628794" y="1373306"/>
        <a:ext cx="1116575" cy="541442"/>
      </dsp:txXfrm>
    </dsp:sp>
    <dsp:sp modelId="{A00AFEEA-B9C8-41D5-B4BE-E643A811AA8B}">
      <dsp:nvSpPr>
        <dsp:cNvPr id="0" name=""/>
        <dsp:cNvSpPr/>
      </dsp:nvSpPr>
      <dsp:spPr>
        <a:xfrm rot="19457344">
          <a:off x="2708941" y="1464346"/>
          <a:ext cx="566652" cy="28608"/>
        </a:xfrm>
        <a:custGeom>
          <a:avLst/>
          <a:gdLst/>
          <a:ahLst/>
          <a:cxnLst/>
          <a:rect l="0" t="0" r="0" b="0"/>
          <a:pathLst>
            <a:path>
              <a:moveTo>
                <a:pt x="0" y="14304"/>
              </a:moveTo>
              <a:lnTo>
                <a:pt x="566652" y="14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8101" y="1464484"/>
        <a:ext cx="28332" cy="28332"/>
      </dsp:txXfrm>
    </dsp:sp>
    <dsp:sp modelId="{577996EE-1156-439D-AE14-722CE6D60A6D}">
      <dsp:nvSpPr>
        <dsp:cNvPr id="0" name=""/>
        <dsp:cNvSpPr/>
      </dsp:nvSpPr>
      <dsp:spPr>
        <a:xfrm>
          <a:off x="3222321" y="1025708"/>
          <a:ext cx="1150265" cy="575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sr-Latn-RS" sz="3700" kern="1200" dirty="0"/>
            <a:t>JE</a:t>
          </a:r>
          <a:endParaRPr lang="en-US" sz="3700" kern="1200" dirty="0"/>
        </a:p>
      </dsp:txBody>
      <dsp:txXfrm>
        <a:off x="3239166" y="1042553"/>
        <a:ext cx="1116575" cy="541442"/>
      </dsp:txXfrm>
    </dsp:sp>
    <dsp:sp modelId="{C035A032-C1C4-4E27-9DF7-B23D386C60D1}">
      <dsp:nvSpPr>
        <dsp:cNvPr id="0" name=""/>
        <dsp:cNvSpPr/>
      </dsp:nvSpPr>
      <dsp:spPr>
        <a:xfrm rot="1761582">
          <a:off x="2728195" y="1759582"/>
          <a:ext cx="529722" cy="28608"/>
        </a:xfrm>
        <a:custGeom>
          <a:avLst/>
          <a:gdLst/>
          <a:ahLst/>
          <a:cxnLst/>
          <a:rect l="0" t="0" r="0" b="0"/>
          <a:pathLst>
            <a:path>
              <a:moveTo>
                <a:pt x="0" y="14304"/>
              </a:moveTo>
              <a:lnTo>
                <a:pt x="529722" y="14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9814" y="1760643"/>
        <a:ext cx="26486" cy="26486"/>
      </dsp:txXfrm>
    </dsp:sp>
    <dsp:sp modelId="{8801134D-11D3-4DE9-B3E4-1BA89D962EAB}">
      <dsp:nvSpPr>
        <dsp:cNvPr id="0" name=""/>
        <dsp:cNvSpPr/>
      </dsp:nvSpPr>
      <dsp:spPr>
        <a:xfrm>
          <a:off x="3223899" y="1616179"/>
          <a:ext cx="1150265" cy="575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sr-Latn-RS" sz="3700" kern="1200" dirty="0"/>
            <a:t>I</a:t>
          </a:r>
          <a:endParaRPr lang="en-US" sz="3700" kern="1200" dirty="0"/>
        </a:p>
      </dsp:txBody>
      <dsp:txXfrm>
        <a:off x="3240744" y="1633024"/>
        <a:ext cx="1116575" cy="541442"/>
      </dsp:txXfrm>
    </dsp:sp>
    <dsp:sp modelId="{E401E3A0-C624-4615-A11A-88918B55738E}">
      <dsp:nvSpPr>
        <dsp:cNvPr id="0" name=""/>
        <dsp:cNvSpPr/>
      </dsp:nvSpPr>
      <dsp:spPr>
        <a:xfrm rot="2550532">
          <a:off x="1120429" y="2099888"/>
          <a:ext cx="565885" cy="28608"/>
        </a:xfrm>
        <a:custGeom>
          <a:avLst/>
          <a:gdLst/>
          <a:ahLst/>
          <a:cxnLst/>
          <a:rect l="0" t="0" r="0" b="0"/>
          <a:pathLst>
            <a:path>
              <a:moveTo>
                <a:pt x="0" y="14304"/>
              </a:moveTo>
              <a:lnTo>
                <a:pt x="565885" y="143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9225" y="2100045"/>
        <a:ext cx="28294" cy="28294"/>
      </dsp:txXfrm>
    </dsp:sp>
    <dsp:sp modelId="{CC7DF15B-AF18-4A42-A55B-7A8C06076558}">
      <dsp:nvSpPr>
        <dsp:cNvPr id="0" name=""/>
        <dsp:cNvSpPr/>
      </dsp:nvSpPr>
      <dsp:spPr>
        <a:xfrm>
          <a:off x="1611949" y="2017812"/>
          <a:ext cx="1150265" cy="575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sr-Latn-RS" sz="3700" kern="1200" dirty="0"/>
            <a:t>E</a:t>
          </a:r>
          <a:endParaRPr lang="en-US" sz="3700" kern="1200" dirty="0"/>
        </a:p>
      </dsp:txBody>
      <dsp:txXfrm>
        <a:off x="1628794" y="2034657"/>
        <a:ext cx="1116575" cy="5414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8/22/2023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337725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8/22/2023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2085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8/22/2023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6907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8/22/2023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29829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8/22/2023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6764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8/22/2023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2294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8/22/2023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2419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8/22/2023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9220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8/22/2023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2683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8/22/2023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47135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8/22/2023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9665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8/22/2023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69845207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xy2idL0aqFU?feature=oembed" TargetMode="External"/><Relationship Id="rId4" Type="http://schemas.openxmlformats.org/officeDocument/2006/relationships/hyperlink" Target="https://genius.com/Lepa-brena-zar-je-vazno-da-l-se-peva-ili-pjeva-lyri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https://www.youtube.com/embed/MUagTlxvCj8?feature=oembed" TargetMode="External"/><Relationship Id="rId1" Type="http://schemas.openxmlformats.org/officeDocument/2006/relationships/video" Target="https://www.youtube.com/embed/U51YWLgMqMQ?feature=oembed" TargetMode="External"/><Relationship Id="rId5" Type="http://schemas.openxmlformats.org/officeDocument/2006/relationships/image" Target="../media/image10.jpe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gsKn5KX6XnU?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jTG84Uv71hA?feature=oembed" TargetMode="External"/><Relationship Id="rId4" Type="http://schemas.openxmlformats.org/officeDocument/2006/relationships/hyperlink" Target="https://lyricstranslate.com/en/da-si-najbolji-if-you-were-best.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en.wikipedia.org/wiki/Ye_%28Cyrillic%29" TargetMode="External"/><Relationship Id="rId13" Type="http://schemas.openxmlformats.org/officeDocument/2006/relationships/hyperlink" Target="http://en.wikipedia.org/wiki/Ka_%28Cyrillic%29" TargetMode="External"/><Relationship Id="rId18" Type="http://schemas.openxmlformats.org/officeDocument/2006/relationships/hyperlink" Target="http://en.wikipedia.org/wiki/Nje" TargetMode="External"/><Relationship Id="rId26" Type="http://schemas.openxmlformats.org/officeDocument/2006/relationships/hyperlink" Target="http://en.wikipedia.org/wiki/Ef_%28Cyrillic%29" TargetMode="External"/><Relationship Id="rId3" Type="http://schemas.openxmlformats.org/officeDocument/2006/relationships/hyperlink" Target="http://en.wikipedia.org/wiki/Be_%28Cyrillic%29" TargetMode="External"/><Relationship Id="rId21" Type="http://schemas.openxmlformats.org/officeDocument/2006/relationships/hyperlink" Target="http://en.wikipedia.org/wiki/Er_%28Cyrillic%29" TargetMode="External"/><Relationship Id="rId7" Type="http://schemas.openxmlformats.org/officeDocument/2006/relationships/hyperlink" Target="http://en.wikipedia.org/wiki/Dje" TargetMode="External"/><Relationship Id="rId12" Type="http://schemas.openxmlformats.org/officeDocument/2006/relationships/hyperlink" Target="http://en.wikipedia.org/wiki/Je_%28Cyrillic%29" TargetMode="External"/><Relationship Id="rId17" Type="http://schemas.openxmlformats.org/officeDocument/2006/relationships/hyperlink" Target="http://en.wikipedia.org/wiki/En_%28Cyrillic%29" TargetMode="External"/><Relationship Id="rId25" Type="http://schemas.openxmlformats.org/officeDocument/2006/relationships/hyperlink" Target="http://en.wikipedia.org/wiki/U_%28Cyrillic%29" TargetMode="External"/><Relationship Id="rId2" Type="http://schemas.openxmlformats.org/officeDocument/2006/relationships/hyperlink" Target="http://en.wikipedia.org/wiki/A_%28Cyrillic%29" TargetMode="External"/><Relationship Id="rId16" Type="http://schemas.openxmlformats.org/officeDocument/2006/relationships/hyperlink" Target="http://en.wikipedia.org/wiki/Em_%28Cyrillic%29" TargetMode="External"/><Relationship Id="rId20" Type="http://schemas.openxmlformats.org/officeDocument/2006/relationships/hyperlink" Target="http://en.wikipedia.org/wiki/Pe_%28Cyrillic%29" TargetMode="External"/><Relationship Id="rId29" Type="http://schemas.openxmlformats.org/officeDocument/2006/relationships/hyperlink" Target="http://en.wikipedia.org/wiki/Che_%28Cyrillic%29" TargetMode="External"/><Relationship Id="rId1" Type="http://schemas.openxmlformats.org/officeDocument/2006/relationships/slideLayout" Target="../slideLayouts/slideLayout2.xml"/><Relationship Id="rId6" Type="http://schemas.openxmlformats.org/officeDocument/2006/relationships/hyperlink" Target="http://en.wikipedia.org/wiki/De_%28Cyrillic%29" TargetMode="External"/><Relationship Id="rId11" Type="http://schemas.openxmlformats.org/officeDocument/2006/relationships/hyperlink" Target="http://en.wikipedia.org/wiki/I_%28Cyrillic%29" TargetMode="External"/><Relationship Id="rId24" Type="http://schemas.openxmlformats.org/officeDocument/2006/relationships/hyperlink" Target="http://en.wikipedia.org/wiki/Tshe" TargetMode="External"/><Relationship Id="rId5" Type="http://schemas.openxmlformats.org/officeDocument/2006/relationships/hyperlink" Target="http://en.wikipedia.org/wiki/Ge_%28Cyrillic%29" TargetMode="External"/><Relationship Id="rId15" Type="http://schemas.openxmlformats.org/officeDocument/2006/relationships/hyperlink" Target="http://en.wikipedia.org/wiki/Lje" TargetMode="External"/><Relationship Id="rId23" Type="http://schemas.openxmlformats.org/officeDocument/2006/relationships/hyperlink" Target="http://en.wikipedia.org/wiki/Te_%28Cyrillic%29" TargetMode="External"/><Relationship Id="rId28" Type="http://schemas.openxmlformats.org/officeDocument/2006/relationships/hyperlink" Target="http://en.wikipedia.org/wiki/Tse_%28Cyrillic%29" TargetMode="External"/><Relationship Id="rId10" Type="http://schemas.openxmlformats.org/officeDocument/2006/relationships/hyperlink" Target="http://en.wikipedia.org/wiki/Ze_%28Cyrillic%29" TargetMode="External"/><Relationship Id="rId19" Type="http://schemas.openxmlformats.org/officeDocument/2006/relationships/hyperlink" Target="http://en.wikipedia.org/wiki/O_%28Cyrillic%29" TargetMode="External"/><Relationship Id="rId31" Type="http://schemas.openxmlformats.org/officeDocument/2006/relationships/hyperlink" Target="http://en.wikipedia.org/wiki/Sha" TargetMode="External"/><Relationship Id="rId4" Type="http://schemas.openxmlformats.org/officeDocument/2006/relationships/hyperlink" Target="http://en.wikipedia.org/wiki/Ve_%28Cyrillic%29" TargetMode="External"/><Relationship Id="rId9" Type="http://schemas.openxmlformats.org/officeDocument/2006/relationships/hyperlink" Target="http://en.wikipedia.org/wiki/Zhe_%28Cyrillic%29" TargetMode="External"/><Relationship Id="rId14" Type="http://schemas.openxmlformats.org/officeDocument/2006/relationships/hyperlink" Target="http://en.wikipedia.org/wiki/El_%28Cyrillic%29" TargetMode="External"/><Relationship Id="rId22" Type="http://schemas.openxmlformats.org/officeDocument/2006/relationships/hyperlink" Target="http://en.wikipedia.org/wiki/Es_%28Cyrillic%29" TargetMode="External"/><Relationship Id="rId27" Type="http://schemas.openxmlformats.org/officeDocument/2006/relationships/hyperlink" Target="http://en.wikipedia.org/wiki/Kha_%28Cyrillic%29" TargetMode="External"/><Relationship Id="rId30" Type="http://schemas.openxmlformats.org/officeDocument/2006/relationships/hyperlink" Target="http://en.wikipedia.org/wiki/Dzh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Ye_%28Cyrillic%29" TargetMode="External"/><Relationship Id="rId13" Type="http://schemas.openxmlformats.org/officeDocument/2006/relationships/hyperlink" Target="http://en.wikipedia.org/wiki/Ka_%28Cyrillic%29" TargetMode="External"/><Relationship Id="rId18" Type="http://schemas.openxmlformats.org/officeDocument/2006/relationships/hyperlink" Target="http://en.wikipedia.org/wiki/Nje" TargetMode="External"/><Relationship Id="rId26" Type="http://schemas.openxmlformats.org/officeDocument/2006/relationships/hyperlink" Target="http://en.wikipedia.org/wiki/Ef_%28Cyrillic%29" TargetMode="External"/><Relationship Id="rId3" Type="http://schemas.openxmlformats.org/officeDocument/2006/relationships/hyperlink" Target="http://en.wikipedia.org/wiki/Be_%28Cyrillic%29" TargetMode="External"/><Relationship Id="rId21" Type="http://schemas.openxmlformats.org/officeDocument/2006/relationships/hyperlink" Target="http://en.wikipedia.org/wiki/Er_%28Cyrillic%29" TargetMode="External"/><Relationship Id="rId7" Type="http://schemas.openxmlformats.org/officeDocument/2006/relationships/hyperlink" Target="http://en.wikipedia.org/wiki/Dje" TargetMode="External"/><Relationship Id="rId12" Type="http://schemas.openxmlformats.org/officeDocument/2006/relationships/hyperlink" Target="http://en.wikipedia.org/wiki/Je_%28Cyrillic%29" TargetMode="External"/><Relationship Id="rId17" Type="http://schemas.openxmlformats.org/officeDocument/2006/relationships/hyperlink" Target="http://en.wikipedia.org/wiki/En_%28Cyrillic%29" TargetMode="External"/><Relationship Id="rId25" Type="http://schemas.openxmlformats.org/officeDocument/2006/relationships/hyperlink" Target="http://en.wikipedia.org/wiki/U_%28Cyrillic%29" TargetMode="External"/><Relationship Id="rId2" Type="http://schemas.openxmlformats.org/officeDocument/2006/relationships/hyperlink" Target="http://en.wikipedia.org/wiki/A_%28Cyrillic%29" TargetMode="External"/><Relationship Id="rId16" Type="http://schemas.openxmlformats.org/officeDocument/2006/relationships/hyperlink" Target="http://en.wikipedia.org/wiki/Em_%28Cyrillic%29" TargetMode="External"/><Relationship Id="rId20" Type="http://schemas.openxmlformats.org/officeDocument/2006/relationships/hyperlink" Target="http://en.wikipedia.org/wiki/Pe_%28Cyrillic%29" TargetMode="External"/><Relationship Id="rId29" Type="http://schemas.openxmlformats.org/officeDocument/2006/relationships/hyperlink" Target="http://en.wikipedia.org/wiki/Che_%28Cyrillic%29" TargetMode="External"/><Relationship Id="rId1" Type="http://schemas.openxmlformats.org/officeDocument/2006/relationships/slideLayout" Target="../slideLayouts/slideLayout2.xml"/><Relationship Id="rId6" Type="http://schemas.openxmlformats.org/officeDocument/2006/relationships/hyperlink" Target="http://en.wikipedia.org/wiki/De_%28Cyrillic%29" TargetMode="External"/><Relationship Id="rId11" Type="http://schemas.openxmlformats.org/officeDocument/2006/relationships/hyperlink" Target="http://en.wikipedia.org/wiki/I_%28Cyrillic%29" TargetMode="External"/><Relationship Id="rId24" Type="http://schemas.openxmlformats.org/officeDocument/2006/relationships/hyperlink" Target="http://en.wikipedia.org/wiki/Tshe" TargetMode="External"/><Relationship Id="rId5" Type="http://schemas.openxmlformats.org/officeDocument/2006/relationships/hyperlink" Target="http://en.wikipedia.org/wiki/Ge_%28Cyrillic%29" TargetMode="External"/><Relationship Id="rId15" Type="http://schemas.openxmlformats.org/officeDocument/2006/relationships/hyperlink" Target="http://en.wikipedia.org/wiki/Lje" TargetMode="External"/><Relationship Id="rId23" Type="http://schemas.openxmlformats.org/officeDocument/2006/relationships/hyperlink" Target="http://en.wikipedia.org/wiki/Te_%28Cyrillic%29" TargetMode="External"/><Relationship Id="rId28" Type="http://schemas.openxmlformats.org/officeDocument/2006/relationships/hyperlink" Target="http://en.wikipedia.org/wiki/Tse_%28Cyrillic%29" TargetMode="External"/><Relationship Id="rId10" Type="http://schemas.openxmlformats.org/officeDocument/2006/relationships/hyperlink" Target="http://en.wikipedia.org/wiki/Ze_%28Cyrillic%29" TargetMode="External"/><Relationship Id="rId19" Type="http://schemas.openxmlformats.org/officeDocument/2006/relationships/hyperlink" Target="http://en.wikipedia.org/wiki/O_%28Cyrillic%29" TargetMode="External"/><Relationship Id="rId31" Type="http://schemas.openxmlformats.org/officeDocument/2006/relationships/hyperlink" Target="http://en.wikipedia.org/wiki/Sha" TargetMode="External"/><Relationship Id="rId4" Type="http://schemas.openxmlformats.org/officeDocument/2006/relationships/hyperlink" Target="http://en.wikipedia.org/wiki/Ve_%28Cyrillic%29" TargetMode="External"/><Relationship Id="rId9" Type="http://schemas.openxmlformats.org/officeDocument/2006/relationships/hyperlink" Target="http://en.wikipedia.org/wiki/Zhe_%28Cyrillic%29" TargetMode="External"/><Relationship Id="rId14" Type="http://schemas.openxmlformats.org/officeDocument/2006/relationships/hyperlink" Target="http://en.wikipedia.org/wiki/El_%28Cyrillic%29" TargetMode="External"/><Relationship Id="rId22" Type="http://schemas.openxmlformats.org/officeDocument/2006/relationships/hyperlink" Target="http://en.wikipedia.org/wiki/Es_%28Cyrillic%29" TargetMode="External"/><Relationship Id="rId27" Type="http://schemas.openxmlformats.org/officeDocument/2006/relationships/hyperlink" Target="http://en.wikipedia.org/wiki/Kha_%28Cyrillic%29" TargetMode="External"/><Relationship Id="rId30" Type="http://schemas.openxmlformats.org/officeDocument/2006/relationships/hyperlink" Target="http://en.wikipedia.org/wiki/Dzh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2F2CD0-D481-21F1-3188-3C19E7B9EA36}"/>
              </a:ext>
            </a:extLst>
          </p:cNvPr>
          <p:cNvPicPr>
            <a:picLocks noChangeAspect="1"/>
          </p:cNvPicPr>
          <p:nvPr/>
        </p:nvPicPr>
        <p:blipFill rotWithShape="1">
          <a:blip r:embed="rId2"/>
          <a:srcRect l="18810" r="34835" b="-1"/>
          <a:stretch/>
        </p:blipFill>
        <p:spPr>
          <a:xfrm>
            <a:off x="20" y="10"/>
            <a:ext cx="4762480" cy="6857989"/>
          </a:xfrm>
          <a:prstGeom prst="rect">
            <a:avLst/>
          </a:prstGeom>
        </p:spPr>
      </p:pic>
      <p:sp>
        <p:nvSpPr>
          <p:cNvPr id="11" name="Rectangle 10">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96000" y="1371599"/>
            <a:ext cx="4762500" cy="2360429"/>
          </a:xfrm>
        </p:spPr>
        <p:txBody>
          <a:bodyPr>
            <a:normAutofit/>
          </a:bodyPr>
          <a:lstStyle/>
          <a:p>
            <a:r>
              <a:rPr lang="sr-Cyrl-RS" dirty="0">
                <a:ea typeface="Batang"/>
              </a:rPr>
              <a:t>Прва недеља</a:t>
            </a:r>
            <a:br>
              <a:rPr lang="sr-Cyrl-RS" dirty="0">
                <a:ea typeface="Batang"/>
              </a:rPr>
            </a:br>
            <a:r>
              <a:rPr lang="sr-Cyrl-RS" dirty="0">
                <a:ea typeface="Batang"/>
              </a:rPr>
              <a:t>среда</a:t>
            </a:r>
            <a:br>
              <a:rPr lang="en-US" dirty="0">
                <a:ea typeface="Batang"/>
              </a:rPr>
            </a:br>
            <a:endParaRPr lang="en-US" dirty="0"/>
          </a:p>
        </p:txBody>
      </p:sp>
      <p:sp>
        <p:nvSpPr>
          <p:cNvPr id="3" name="Subtitle 2"/>
          <p:cNvSpPr>
            <a:spLocks noGrp="1"/>
          </p:cNvSpPr>
          <p:nvPr>
            <p:ph type="subTitle" idx="1"/>
          </p:nvPr>
        </p:nvSpPr>
        <p:spPr>
          <a:xfrm>
            <a:off x="6096000" y="4114800"/>
            <a:ext cx="4762500" cy="1371601"/>
          </a:xfrm>
        </p:spPr>
        <p:txBody>
          <a:bodyPr vert="horz" lIns="91440" tIns="45720" rIns="91440" bIns="45720" rtlCol="0">
            <a:normAutofit/>
          </a:bodyPr>
          <a:lstStyle/>
          <a:p>
            <a:r>
              <a:rPr lang="en-US" dirty="0">
                <a:ea typeface="Batang"/>
              </a:rPr>
              <a:t>Made by Tamara Pavlovi</a:t>
            </a:r>
            <a:r>
              <a:rPr lang="sr-Latn-RS" dirty="0">
                <a:ea typeface="Batang"/>
              </a:rPr>
              <a:t>ć</a:t>
            </a:r>
            <a:r>
              <a:rPr lang="en-US" dirty="0">
                <a:ea typeface="Batang"/>
              </a:rPr>
              <a:t> for BCS </a:t>
            </a:r>
            <a:r>
              <a:rPr lang="sr-Latn-RS" dirty="0">
                <a:ea typeface="Batang"/>
              </a:rPr>
              <a:t>1</a:t>
            </a:r>
            <a:r>
              <a:rPr lang="en-US" dirty="0">
                <a:ea typeface="Batang"/>
              </a:rPr>
              <a:t>01 FA23</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1847-BA9E-2114-A255-2149BB7D1B06}"/>
              </a:ext>
            </a:extLst>
          </p:cNvPr>
          <p:cNvSpPr>
            <a:spLocks noGrp="1"/>
          </p:cNvSpPr>
          <p:nvPr>
            <p:ph type="title"/>
          </p:nvPr>
        </p:nvSpPr>
        <p:spPr/>
        <p:txBody>
          <a:bodyPr/>
          <a:lstStyle/>
          <a:p>
            <a:endParaRPr lang="en-US"/>
          </a:p>
        </p:txBody>
      </p:sp>
      <p:pic>
        <p:nvPicPr>
          <p:cNvPr id="4" name="Online Media 3" title="Lepa Brena - Zar je vazno da l' se peva ili pjeva - (Official Video 2017)">
            <a:hlinkClick r:id="" action="ppaction://media"/>
            <a:extLst>
              <a:ext uri="{FF2B5EF4-FFF2-40B4-BE49-F238E27FC236}">
                <a16:creationId xmlns:a16="http://schemas.microsoft.com/office/drawing/2014/main" id="{B3399E33-5194-FDCD-F822-170754BBAB45}"/>
              </a:ext>
            </a:extLst>
          </p:cNvPr>
          <p:cNvPicPr>
            <a:picLocks noGrp="1" noRot="1" noChangeAspect="1"/>
          </p:cNvPicPr>
          <p:nvPr>
            <p:ph idx="1"/>
            <a:videoFile r:link="rId1"/>
          </p:nvPr>
        </p:nvPicPr>
        <p:blipFill>
          <a:blip r:embed="rId3"/>
          <a:stretch>
            <a:fillRect/>
          </a:stretch>
        </p:blipFill>
        <p:spPr>
          <a:xfrm>
            <a:off x="1045293" y="632951"/>
            <a:ext cx="9897196" cy="5592097"/>
          </a:xfrm>
          <a:prstGeom prst="rect">
            <a:avLst/>
          </a:prstGeom>
        </p:spPr>
      </p:pic>
      <p:sp>
        <p:nvSpPr>
          <p:cNvPr id="5" name="TextBox 4">
            <a:extLst>
              <a:ext uri="{FF2B5EF4-FFF2-40B4-BE49-F238E27FC236}">
                <a16:creationId xmlns:a16="http://schemas.microsoft.com/office/drawing/2014/main" id="{C0210CFF-EFA8-FA4D-54A8-91E74F269F14}"/>
              </a:ext>
            </a:extLst>
          </p:cNvPr>
          <p:cNvSpPr txBox="1"/>
          <p:nvPr/>
        </p:nvSpPr>
        <p:spPr>
          <a:xfrm>
            <a:off x="707922" y="6361471"/>
            <a:ext cx="8498221" cy="369332"/>
          </a:xfrm>
          <a:prstGeom prst="rect">
            <a:avLst/>
          </a:prstGeom>
          <a:noFill/>
        </p:spPr>
        <p:txBody>
          <a:bodyPr wrap="square" rtlCol="0">
            <a:spAutoFit/>
          </a:bodyPr>
          <a:lstStyle/>
          <a:p>
            <a:r>
              <a:rPr lang="sr-Latn-RS" dirty="0"/>
              <a:t>Tekst </a:t>
            </a:r>
            <a:r>
              <a:rPr lang="sr-Latn-RS" dirty="0">
                <a:hlinkClick r:id="rId4"/>
              </a:rPr>
              <a:t>https://genius.com/Lepa-brena-zar-je-vazno-da-l-se-peva-ili-pjeva-lyrics</a:t>
            </a:r>
            <a:r>
              <a:rPr lang="sr-Latn-RS" dirty="0"/>
              <a:t> </a:t>
            </a:r>
            <a:endParaRPr lang="en-US" dirty="0"/>
          </a:p>
        </p:txBody>
      </p:sp>
    </p:spTree>
    <p:extLst>
      <p:ext uri="{BB962C8B-B14F-4D97-AF65-F5344CB8AC3E}">
        <p14:creationId xmlns:p14="http://schemas.microsoft.com/office/powerpoint/2010/main" val="128582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ABB8353-E239-6E02-3B9E-39F970643C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9375" y="1033462"/>
            <a:ext cx="6953250" cy="4791075"/>
          </a:xfrm>
          <a:prstGeom prst="rect">
            <a:avLst/>
          </a:prstGeom>
        </p:spPr>
      </p:pic>
    </p:spTree>
    <p:extLst>
      <p:ext uri="{BB962C8B-B14F-4D97-AF65-F5344CB8AC3E}">
        <p14:creationId xmlns:p14="http://schemas.microsoft.com/office/powerpoint/2010/main" val="93243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C698-0391-11F5-57B4-BFE1CEDB9FD9}"/>
              </a:ext>
            </a:extLst>
          </p:cNvPr>
          <p:cNvSpPr>
            <a:spLocks noGrp="1"/>
          </p:cNvSpPr>
          <p:nvPr>
            <p:ph type="title"/>
          </p:nvPr>
        </p:nvSpPr>
        <p:spPr/>
        <p:txBody>
          <a:bodyPr/>
          <a:lstStyle/>
          <a:p>
            <a:r>
              <a:rPr lang="sr-Latn-RS" dirty="0"/>
              <a:t>So </a:t>
            </a:r>
            <a:r>
              <a:rPr lang="sr-Latn-RS" dirty="0" err="1"/>
              <a:t>what</a:t>
            </a:r>
            <a:r>
              <a:rPr lang="sr-Latn-RS" dirty="0"/>
              <a:t>? Šta? Što? Kaj? Ča?</a:t>
            </a:r>
            <a:endParaRPr lang="en-US" dirty="0"/>
          </a:p>
        </p:txBody>
      </p:sp>
      <p:pic>
        <p:nvPicPr>
          <p:cNvPr id="5" name="Content Placeholder 4" descr="A map of the country&#10;&#10;Description automatically generated">
            <a:extLst>
              <a:ext uri="{FF2B5EF4-FFF2-40B4-BE49-F238E27FC236}">
                <a16:creationId xmlns:a16="http://schemas.microsoft.com/office/drawing/2014/main" id="{67B94237-2E6A-3639-A98F-EA1A95FE54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374" y="1825625"/>
            <a:ext cx="5220972" cy="4429125"/>
          </a:xfrm>
        </p:spPr>
      </p:pic>
    </p:spTree>
    <p:extLst>
      <p:ext uri="{BB962C8B-B14F-4D97-AF65-F5344CB8AC3E}">
        <p14:creationId xmlns:p14="http://schemas.microsoft.com/office/powerpoint/2010/main" val="3610334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113F-AFFF-C0F9-C728-6468AA79F345}"/>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sr-Latn-RS" sz="2800" dirty="0"/>
              <a:t>Ekavica i ijekavica</a:t>
            </a:r>
            <a:endParaRPr lang="en-US" sz="2800" dirty="0"/>
          </a:p>
        </p:txBody>
      </p:sp>
      <p:pic>
        <p:nvPicPr>
          <p:cNvPr id="6" name="Content Placeholder 5" descr="A black and white logo&#10;&#10;Description automatically generated">
            <a:extLst>
              <a:ext uri="{FF2B5EF4-FFF2-40B4-BE49-F238E27FC236}">
                <a16:creationId xmlns:a16="http://schemas.microsoft.com/office/drawing/2014/main" id="{4FF603EC-46B0-F91C-4847-A046105BB7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795" y="2683616"/>
            <a:ext cx="3200020" cy="1891567"/>
          </a:xfrm>
          <a:prstGeom prst="rect">
            <a:avLst/>
          </a:prstGeom>
        </p:spPr>
      </p:pic>
      <p:graphicFrame>
        <p:nvGraphicFramePr>
          <p:cNvPr id="7" name="Diagram 6">
            <a:extLst>
              <a:ext uri="{FF2B5EF4-FFF2-40B4-BE49-F238E27FC236}">
                <a16:creationId xmlns:a16="http://schemas.microsoft.com/office/drawing/2014/main" id="{3C887FFE-41D1-8CE6-9C9D-FCCC8E4B3590}"/>
              </a:ext>
            </a:extLst>
          </p:cNvPr>
          <p:cNvGraphicFramePr/>
          <p:nvPr/>
        </p:nvGraphicFramePr>
        <p:xfrm>
          <a:off x="5420696" y="1782743"/>
          <a:ext cx="4374165" cy="3618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82B2314-2F21-042D-A79D-659FB08780CD}"/>
              </a:ext>
            </a:extLst>
          </p:cNvPr>
          <p:cNvSpPr txBox="1"/>
          <p:nvPr/>
        </p:nvSpPr>
        <p:spPr>
          <a:xfrm>
            <a:off x="6936079" y="4939731"/>
            <a:ext cx="4852087" cy="923330"/>
          </a:xfrm>
          <a:prstGeom prst="rect">
            <a:avLst/>
          </a:prstGeom>
          <a:noFill/>
        </p:spPr>
        <p:txBody>
          <a:bodyPr wrap="square" rtlCol="0">
            <a:spAutoFit/>
          </a:bodyPr>
          <a:lstStyle/>
          <a:p>
            <a:r>
              <a:rPr lang="sr-Latn-RS" dirty="0" err="1"/>
              <a:t>Djevojka</a:t>
            </a:r>
            <a:r>
              <a:rPr lang="sr-Latn-RS" dirty="0"/>
              <a:t>/devojka</a:t>
            </a:r>
          </a:p>
          <a:p>
            <a:r>
              <a:rPr lang="sr-Latn-RS" dirty="0"/>
              <a:t>Reka/</a:t>
            </a:r>
            <a:r>
              <a:rPr lang="sr-Latn-RS" dirty="0" err="1"/>
              <a:t>rijeka</a:t>
            </a:r>
            <a:endParaRPr lang="sr-Latn-RS" dirty="0"/>
          </a:p>
          <a:p>
            <a:r>
              <a:rPr lang="sr-Latn-RS" dirty="0" err="1"/>
              <a:t>Svijetlo</a:t>
            </a:r>
            <a:r>
              <a:rPr lang="sr-Latn-RS" dirty="0"/>
              <a:t>/svetlo</a:t>
            </a:r>
            <a:endParaRPr lang="en-US" dirty="0"/>
          </a:p>
        </p:txBody>
      </p:sp>
    </p:spTree>
    <p:extLst>
      <p:ext uri="{BB962C8B-B14F-4D97-AF65-F5344CB8AC3E}">
        <p14:creationId xmlns:p14="http://schemas.microsoft.com/office/powerpoint/2010/main" val="1956816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AA23-3E7D-2430-4896-6E1C182AE30D}"/>
              </a:ext>
            </a:extLst>
          </p:cNvPr>
          <p:cNvSpPr>
            <a:spLocks noGrp="1"/>
          </p:cNvSpPr>
          <p:nvPr>
            <p:ph type="title"/>
          </p:nvPr>
        </p:nvSpPr>
        <p:spPr/>
        <p:txBody>
          <a:bodyPr/>
          <a:lstStyle/>
          <a:p>
            <a:endParaRPr lang="en-US"/>
          </a:p>
        </p:txBody>
      </p:sp>
      <p:pic>
        <p:nvPicPr>
          <p:cNvPr id="5" name="Online Media 4" title="Dijalekti Croatia Effie 2016. Grand Prix">
            <a:hlinkClick r:id="" action="ppaction://media"/>
            <a:extLst>
              <a:ext uri="{FF2B5EF4-FFF2-40B4-BE49-F238E27FC236}">
                <a16:creationId xmlns:a16="http://schemas.microsoft.com/office/drawing/2014/main" id="{7F224C0A-24E4-1629-F86A-13F82094BA07}"/>
              </a:ext>
            </a:extLst>
          </p:cNvPr>
          <p:cNvPicPr>
            <a:picLocks noGrp="1" noRot="1" noChangeAspect="1"/>
          </p:cNvPicPr>
          <p:nvPr>
            <p:ph sz="half" idx="1"/>
            <a:videoFile r:link="rId1"/>
          </p:nvPr>
        </p:nvPicPr>
        <p:blipFill>
          <a:blip r:embed="rId4"/>
          <a:stretch>
            <a:fillRect/>
          </a:stretch>
        </p:blipFill>
        <p:spPr>
          <a:xfrm>
            <a:off x="714566" y="1903095"/>
            <a:ext cx="5032375" cy="2843213"/>
          </a:xfrm>
          <a:prstGeom prst="rect">
            <a:avLst/>
          </a:prstGeom>
        </p:spPr>
      </p:pic>
      <p:pic>
        <p:nvPicPr>
          <p:cNvPr id="6" name="Online Media 5" title="JUTARNJI PROGRAM - Vranjski govor">
            <a:hlinkClick r:id="" action="ppaction://media"/>
            <a:extLst>
              <a:ext uri="{FF2B5EF4-FFF2-40B4-BE49-F238E27FC236}">
                <a16:creationId xmlns:a16="http://schemas.microsoft.com/office/drawing/2014/main" id="{445AAC15-4688-0EED-CEA2-849C17B77143}"/>
              </a:ext>
            </a:extLst>
          </p:cNvPr>
          <p:cNvPicPr>
            <a:picLocks noGrp="1" noRot="1" noChangeAspect="1"/>
          </p:cNvPicPr>
          <p:nvPr>
            <p:ph sz="half" idx="2"/>
            <a:videoFile r:link="rId2"/>
          </p:nvPr>
        </p:nvPicPr>
        <p:blipFill>
          <a:blip r:embed="rId5"/>
          <a:stretch>
            <a:fillRect/>
          </a:stretch>
        </p:blipFill>
        <p:spPr>
          <a:xfrm>
            <a:off x="6253671" y="1903095"/>
            <a:ext cx="5016500" cy="2833687"/>
          </a:xfrm>
          <a:prstGeom prst="rect">
            <a:avLst/>
          </a:prstGeom>
        </p:spPr>
      </p:pic>
    </p:spTree>
    <p:extLst>
      <p:ext uri="{BB962C8B-B14F-4D97-AF65-F5344CB8AC3E}">
        <p14:creationId xmlns:p14="http://schemas.microsoft.com/office/powerpoint/2010/main" val="390327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D26CCC-9AA3-D913-B28D-BB242A9953F9}"/>
              </a:ext>
            </a:extLst>
          </p:cNvPr>
          <p:cNvSpPr>
            <a:spLocks noGrp="1"/>
          </p:cNvSpPr>
          <p:nvPr>
            <p:ph type="title"/>
          </p:nvPr>
        </p:nvSpPr>
        <p:spPr/>
        <p:txBody>
          <a:bodyPr/>
          <a:lstStyle/>
          <a:p>
            <a:endParaRPr lang="en-US"/>
          </a:p>
        </p:txBody>
      </p:sp>
      <p:pic>
        <p:nvPicPr>
          <p:cNvPr id="7" name="Online Media 6" title="Lepa Brena - Jugoslovenka - (Official Video 1989)">
            <a:hlinkClick r:id="" action="ppaction://media"/>
            <a:extLst>
              <a:ext uri="{FF2B5EF4-FFF2-40B4-BE49-F238E27FC236}">
                <a16:creationId xmlns:a16="http://schemas.microsoft.com/office/drawing/2014/main" id="{BECAA613-FA4C-D5C7-46B4-114E50E84E1B}"/>
              </a:ext>
            </a:extLst>
          </p:cNvPr>
          <p:cNvPicPr>
            <a:picLocks noGrp="1" noRot="1" noChangeAspect="1"/>
          </p:cNvPicPr>
          <p:nvPr>
            <p:ph idx="1"/>
            <a:videoFile r:link="rId1"/>
          </p:nvPr>
        </p:nvPicPr>
        <p:blipFill>
          <a:blip r:embed="rId3"/>
          <a:stretch>
            <a:fillRect/>
          </a:stretch>
        </p:blipFill>
        <p:spPr>
          <a:xfrm>
            <a:off x="2003997" y="390144"/>
            <a:ext cx="7856507" cy="5891784"/>
          </a:xfrm>
          <a:prstGeom prst="rect">
            <a:avLst/>
          </a:prstGeom>
        </p:spPr>
      </p:pic>
    </p:spTree>
    <p:extLst>
      <p:ext uri="{BB962C8B-B14F-4D97-AF65-F5344CB8AC3E}">
        <p14:creationId xmlns:p14="http://schemas.microsoft.com/office/powerpoint/2010/main" val="2539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954D6-84BA-6882-538B-1DCA6775C42B}"/>
              </a:ext>
            </a:extLst>
          </p:cNvPr>
          <p:cNvSpPr>
            <a:spLocks noGrp="1"/>
          </p:cNvSpPr>
          <p:nvPr>
            <p:ph type="title"/>
          </p:nvPr>
        </p:nvSpPr>
        <p:spPr>
          <a:xfrm>
            <a:off x="698528" y="239150"/>
            <a:ext cx="5397472" cy="1303606"/>
          </a:xfrm>
        </p:spPr>
        <p:txBody>
          <a:bodyPr>
            <a:normAutofit/>
          </a:bodyPr>
          <a:lstStyle/>
          <a:p>
            <a:pPr algn="ctr"/>
            <a:r>
              <a:rPr lang="sr-Cyrl-RS" dirty="0"/>
              <a:t>Задаћа за сутра</a:t>
            </a:r>
            <a:endParaRPr lang="en-US" dirty="0"/>
          </a:p>
        </p:txBody>
      </p:sp>
      <p:sp>
        <p:nvSpPr>
          <p:cNvPr id="3" name="Content Placeholder 2">
            <a:extLst>
              <a:ext uri="{FF2B5EF4-FFF2-40B4-BE49-F238E27FC236}">
                <a16:creationId xmlns:a16="http://schemas.microsoft.com/office/drawing/2014/main" id="{C64A2806-1973-F6CF-0F86-6039D625A87C}"/>
              </a:ext>
            </a:extLst>
          </p:cNvPr>
          <p:cNvSpPr>
            <a:spLocks noGrp="1"/>
          </p:cNvSpPr>
          <p:nvPr>
            <p:ph idx="1"/>
          </p:nvPr>
        </p:nvSpPr>
        <p:spPr>
          <a:xfrm>
            <a:off x="685801" y="1817152"/>
            <a:ext cx="5485227" cy="4499241"/>
          </a:xfrm>
        </p:spPr>
        <p:txBody>
          <a:bodyPr>
            <a:normAutofit/>
          </a:bodyPr>
          <a:lstStyle/>
          <a:p>
            <a:pPr algn="l" rtl="0">
              <a:spcBef>
                <a:spcPts val="0"/>
              </a:spcBef>
              <a:spcAft>
                <a:spcPts val="0"/>
              </a:spcAft>
            </a:pPr>
            <a:r>
              <a:rPr lang="en-US" sz="1800" b="0" i="0" dirty="0">
                <a:solidFill>
                  <a:srgbClr val="000000"/>
                </a:solidFill>
                <a:effectLst/>
                <a:latin typeface="Times New Roman" panose="02020603050405020304" pitchFamily="18" charset="0"/>
              </a:rPr>
              <a:t>Homework: Start working on your Oral Practice Task by writing down a short introduction and description of your summer (You will not submit this to me, but you can bring it to class, and we can go over parts you are not sure about)</a:t>
            </a:r>
            <a:endParaRPr lang="en-US" b="0" i="0" dirty="0">
              <a:solidFill>
                <a:srgbClr val="495057"/>
              </a:solidFill>
              <a:effectLst/>
              <a:latin typeface="-apple-system"/>
            </a:endParaRPr>
          </a:p>
          <a:p>
            <a:pPr algn="l" rtl="0">
              <a:spcBef>
                <a:spcPts val="0"/>
              </a:spcBef>
              <a:spcAft>
                <a:spcPts val="0"/>
              </a:spcAft>
            </a:pPr>
            <a:br>
              <a:rPr lang="en-US" dirty="0"/>
            </a:br>
            <a:r>
              <a:rPr lang="en-US" sz="1800" b="0" i="0" dirty="0">
                <a:solidFill>
                  <a:srgbClr val="000000"/>
                </a:solidFill>
                <a:effectLst/>
                <a:latin typeface="Times New Roman" panose="02020603050405020304" pitchFamily="18" charset="0"/>
              </a:rPr>
              <a:t>Prep: Read Greetings/</a:t>
            </a:r>
            <a:r>
              <a:rPr lang="en-US" sz="1800" b="0" i="0" dirty="0" err="1">
                <a:solidFill>
                  <a:srgbClr val="000000"/>
                </a:solidFill>
                <a:effectLst/>
                <a:latin typeface="Times New Roman" panose="02020603050405020304" pitchFamily="18" charset="0"/>
              </a:rPr>
              <a:t>Pozdravi</a:t>
            </a:r>
            <a:r>
              <a:rPr lang="en-US" sz="1800" b="0" i="0" dirty="0">
                <a:solidFill>
                  <a:srgbClr val="000000"/>
                </a:solidFill>
                <a:effectLst/>
                <a:latin typeface="Times New Roman" panose="02020603050405020304" pitchFamily="18" charset="0"/>
              </a:rPr>
              <a:t> (Moodle) and review Lesson 1</a:t>
            </a:r>
            <a:endParaRPr lang="en-US" b="0" i="0" dirty="0">
              <a:solidFill>
                <a:srgbClr val="495057"/>
              </a:solidFill>
              <a:effectLst/>
              <a:latin typeface="-apple-system"/>
            </a:endParaRPr>
          </a:p>
        </p:txBody>
      </p:sp>
      <p:pic>
        <p:nvPicPr>
          <p:cNvPr id="7" name="Graphic 6" descr="Books">
            <a:extLst>
              <a:ext uri="{FF2B5EF4-FFF2-40B4-BE49-F238E27FC236}">
                <a16:creationId xmlns:a16="http://schemas.microsoft.com/office/drawing/2014/main" id="{B55F9974-77C8-18A1-5B2D-D909FAC2D9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0328" y="1416064"/>
            <a:ext cx="4025872" cy="4025872"/>
          </a:xfrm>
          <a:prstGeom prst="rect">
            <a:avLst/>
          </a:prstGeom>
        </p:spPr>
      </p:pic>
    </p:spTree>
    <p:extLst>
      <p:ext uri="{BB962C8B-B14F-4D97-AF65-F5344CB8AC3E}">
        <p14:creationId xmlns:p14="http://schemas.microsoft.com/office/powerpoint/2010/main" val="25648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F548AC-4C3A-A744-9D2E-BDE04F6832FB}"/>
              </a:ext>
            </a:extLst>
          </p:cNvPr>
          <p:cNvSpPr>
            <a:spLocks noGrp="1"/>
          </p:cNvSpPr>
          <p:nvPr>
            <p:ph type="ctrTitle"/>
          </p:nvPr>
        </p:nvSpPr>
        <p:spPr/>
        <p:txBody>
          <a:bodyPr/>
          <a:lstStyle/>
          <a:p>
            <a:r>
              <a:rPr lang="sr-Cyrl-RS" dirty="0"/>
              <a:t>Прва недеља</a:t>
            </a:r>
            <a:br>
              <a:rPr lang="sr-Cyrl-RS" dirty="0"/>
            </a:br>
            <a:r>
              <a:rPr lang="sr-Cyrl-RS" dirty="0"/>
              <a:t>Четвртак</a:t>
            </a:r>
            <a:endParaRPr lang="en-US" dirty="0"/>
          </a:p>
        </p:txBody>
      </p:sp>
    </p:spTree>
    <p:extLst>
      <p:ext uri="{BB962C8B-B14F-4D97-AF65-F5344CB8AC3E}">
        <p14:creationId xmlns:p14="http://schemas.microsoft.com/office/powerpoint/2010/main" val="87750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A9805-5E3E-6345-BBDA-98BCDE5BDCEF}"/>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Lekcija 1</a:t>
            </a:r>
          </a:p>
        </p:txBody>
      </p:sp>
      <p:pic>
        <p:nvPicPr>
          <p:cNvPr id="5" name="Content Placeholder 4" descr="A page of a book with many different languages&#10;&#10;Description automatically generated">
            <a:extLst>
              <a:ext uri="{FF2B5EF4-FFF2-40B4-BE49-F238E27FC236}">
                <a16:creationId xmlns:a16="http://schemas.microsoft.com/office/drawing/2014/main" id="{507B6617-D394-0D26-2409-B6310A76A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0200" y="1333500"/>
            <a:ext cx="6096000" cy="4191000"/>
          </a:xfrm>
          <a:prstGeom prst="rect">
            <a:avLst/>
          </a:prstGeom>
        </p:spPr>
      </p:pic>
    </p:spTree>
    <p:extLst>
      <p:ext uri="{BB962C8B-B14F-4D97-AF65-F5344CB8AC3E}">
        <p14:creationId xmlns:p14="http://schemas.microsoft.com/office/powerpoint/2010/main" val="155969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478806E-3BEB-FC4F-783C-F18AF320F9C6}"/>
              </a:ext>
            </a:extLst>
          </p:cNvPr>
          <p:cNvSpPr>
            <a:spLocks noGrp="1"/>
          </p:cNvSpPr>
          <p:nvPr>
            <p:ph type="body" idx="1"/>
          </p:nvPr>
        </p:nvSpPr>
        <p:spPr>
          <a:xfrm>
            <a:off x="9030230" y="1167294"/>
            <a:ext cx="1226197" cy="287690"/>
          </a:xfrm>
        </p:spPr>
        <p:txBody>
          <a:bodyPr>
            <a:normAutofit/>
          </a:bodyPr>
          <a:lstStyle/>
          <a:p>
            <a:endParaRPr lang="en-US" sz="1200" b="0" dirty="0"/>
          </a:p>
        </p:txBody>
      </p:sp>
      <p:sp>
        <p:nvSpPr>
          <p:cNvPr id="3" name="Content Placeholder 2">
            <a:extLst>
              <a:ext uri="{FF2B5EF4-FFF2-40B4-BE49-F238E27FC236}">
                <a16:creationId xmlns:a16="http://schemas.microsoft.com/office/drawing/2014/main" id="{207D0C67-2F01-7FC2-36C5-997E5B733838}"/>
              </a:ext>
            </a:extLst>
          </p:cNvPr>
          <p:cNvSpPr>
            <a:spLocks noGrp="1"/>
          </p:cNvSpPr>
          <p:nvPr>
            <p:ph sz="half" idx="2"/>
          </p:nvPr>
        </p:nvSpPr>
        <p:spPr>
          <a:xfrm>
            <a:off x="3959637" y="1165578"/>
            <a:ext cx="4217753" cy="2270638"/>
          </a:xfrm>
        </p:spPr>
        <p:txBody>
          <a:bodyPr vert="horz" lIns="91440" tIns="45720" rIns="91440" bIns="45720" rtlCol="0" anchor="t">
            <a:noAutofit/>
          </a:bodyPr>
          <a:lstStyle/>
          <a:p>
            <a:endParaRPr lang="en-US" dirty="0">
              <a:ea typeface="Batang"/>
            </a:endParaRPr>
          </a:p>
          <a:p>
            <a:endParaRPr lang="en-US" dirty="0">
              <a:ea typeface="Batang"/>
            </a:endParaRPr>
          </a:p>
          <a:p>
            <a:r>
              <a:rPr lang="en-US" sz="1600" dirty="0">
                <a:latin typeface="Calibri Light"/>
                <a:ea typeface="Batang"/>
                <a:cs typeface="Calibri Light"/>
              </a:rPr>
              <a:t>Pero: </a:t>
            </a:r>
            <a:r>
              <a:rPr lang="en-US" sz="1600" dirty="0" err="1">
                <a:latin typeface="Calibri Light"/>
                <a:ea typeface="Batang"/>
                <a:cs typeface="Calibri Light"/>
              </a:rPr>
              <a:t>Dobar</a:t>
            </a:r>
            <a:r>
              <a:rPr lang="en-US" sz="1600" dirty="0">
                <a:latin typeface="Calibri Light"/>
                <a:ea typeface="Batang"/>
                <a:cs typeface="Calibri Light"/>
              </a:rPr>
              <a:t> dan.</a:t>
            </a:r>
            <a:endParaRPr lang="en-US" sz="1600">
              <a:latin typeface="Calibri Light"/>
              <a:cs typeface="Calibri Light"/>
            </a:endParaRPr>
          </a:p>
          <a:p>
            <a:r>
              <a:rPr lang="en-US" sz="1600" dirty="0">
                <a:latin typeface="Calibri Light"/>
                <a:ea typeface="Batang"/>
                <a:cs typeface="Calibri Light"/>
              </a:rPr>
              <a:t>Dunja: Kako </a:t>
            </a:r>
            <a:r>
              <a:rPr lang="en-US" sz="1600" err="1">
                <a:latin typeface="Calibri Light"/>
                <a:ea typeface="Batang"/>
                <a:cs typeface="Calibri Light"/>
              </a:rPr>
              <a:t>ste</a:t>
            </a:r>
            <a:r>
              <a:rPr lang="en-US" sz="1600" dirty="0">
                <a:latin typeface="Calibri Light"/>
                <a:ea typeface="Batang"/>
                <a:cs typeface="Calibri Light"/>
              </a:rPr>
              <a:t>?</a:t>
            </a:r>
          </a:p>
          <a:p>
            <a:r>
              <a:rPr lang="en-US" sz="1600" dirty="0">
                <a:latin typeface="Calibri Light"/>
                <a:ea typeface="Batang"/>
                <a:cs typeface="Calibri Light"/>
              </a:rPr>
              <a:t>Pero: Hvala dobro. A vi?</a:t>
            </a:r>
          </a:p>
          <a:p>
            <a:r>
              <a:rPr lang="en-US" sz="1600" dirty="0">
                <a:latin typeface="Calibri Light"/>
                <a:ea typeface="Batang"/>
                <a:cs typeface="Calibri Light"/>
              </a:rPr>
              <a:t>Dunja: I ja </a:t>
            </a:r>
            <a:r>
              <a:rPr lang="en-US" sz="1600" dirty="0" err="1">
                <a:latin typeface="Calibri Light"/>
                <a:ea typeface="Batang"/>
                <a:cs typeface="Calibri Light"/>
              </a:rPr>
              <a:t>sam</a:t>
            </a:r>
            <a:r>
              <a:rPr lang="en-US" sz="1600" dirty="0">
                <a:latin typeface="Calibri Light"/>
                <a:ea typeface="Batang"/>
                <a:cs typeface="Calibri Light"/>
              </a:rPr>
              <a:t> dobro. </a:t>
            </a:r>
          </a:p>
          <a:p>
            <a:r>
              <a:rPr lang="en-US" sz="1600" dirty="0">
                <a:latin typeface="Calibri Light"/>
                <a:ea typeface="+mn-lt"/>
                <a:cs typeface="+mn-lt"/>
              </a:rPr>
              <a:t>Pero: Ja </a:t>
            </a:r>
            <a:r>
              <a:rPr lang="en-US" sz="1600" dirty="0" err="1">
                <a:latin typeface="Calibri Light"/>
                <a:ea typeface="+mn-lt"/>
                <a:cs typeface="+mn-lt"/>
              </a:rPr>
              <a:t>sam</a:t>
            </a:r>
            <a:r>
              <a:rPr lang="en-US" sz="1600" dirty="0">
                <a:latin typeface="Calibri Light"/>
                <a:ea typeface="+mn-lt"/>
                <a:cs typeface="+mn-lt"/>
              </a:rPr>
              <a:t> Pero Stanić. Kako se vi </a:t>
            </a:r>
            <a:r>
              <a:rPr lang="en-US" sz="1600" dirty="0" err="1">
                <a:latin typeface="Calibri Light"/>
                <a:ea typeface="+mn-lt"/>
                <a:cs typeface="+mn-lt"/>
              </a:rPr>
              <a:t>zovete</a:t>
            </a:r>
            <a:r>
              <a:rPr lang="en-US" sz="1600" dirty="0">
                <a:latin typeface="Calibri Light"/>
                <a:ea typeface="+mn-lt"/>
                <a:cs typeface="+mn-lt"/>
              </a:rPr>
              <a:t>?</a:t>
            </a:r>
            <a:endParaRPr lang="en-US" sz="1600" dirty="0">
              <a:latin typeface="Calibri Light"/>
              <a:ea typeface="Batang"/>
            </a:endParaRPr>
          </a:p>
          <a:p>
            <a:r>
              <a:rPr lang="en-US" sz="1600" dirty="0">
                <a:latin typeface="Calibri Light"/>
                <a:ea typeface="Batang"/>
              </a:rPr>
              <a:t>Dunja: Zovem se Dunja Pavlović. Ko je ta </a:t>
            </a:r>
            <a:r>
              <a:rPr lang="en-US" sz="1600" dirty="0" err="1">
                <a:latin typeface="Calibri Light"/>
                <a:ea typeface="Batang"/>
              </a:rPr>
              <a:t>devojka</a:t>
            </a:r>
            <a:r>
              <a:rPr lang="en-US" sz="1600" dirty="0">
                <a:latin typeface="Calibri Light"/>
                <a:ea typeface="Batang"/>
              </a:rPr>
              <a:t> Pero?</a:t>
            </a:r>
          </a:p>
          <a:p>
            <a:r>
              <a:rPr lang="en-US" sz="1600" dirty="0">
                <a:latin typeface="Calibri Light"/>
                <a:ea typeface="Batang"/>
                <a:cs typeface="Calibri Light"/>
              </a:rPr>
              <a:t>Pero: To je </a:t>
            </a:r>
            <a:r>
              <a:rPr lang="en-US" sz="1600" dirty="0" err="1">
                <a:latin typeface="Calibri Light"/>
                <a:ea typeface="Batang"/>
                <a:cs typeface="Calibri Light"/>
              </a:rPr>
              <a:t>moja</a:t>
            </a:r>
            <a:r>
              <a:rPr lang="en-US" sz="1600" dirty="0">
                <a:latin typeface="Calibri Light"/>
                <a:ea typeface="Batang"/>
                <a:cs typeface="Calibri Light"/>
              </a:rPr>
              <a:t> </a:t>
            </a:r>
            <a:r>
              <a:rPr lang="en-US" sz="1600" dirty="0" err="1">
                <a:latin typeface="Calibri Light"/>
                <a:ea typeface="Batang"/>
                <a:cs typeface="Calibri Light"/>
              </a:rPr>
              <a:t>sestra</a:t>
            </a:r>
            <a:r>
              <a:rPr lang="en-US" sz="1600" dirty="0">
                <a:latin typeface="Calibri Light"/>
                <a:ea typeface="Batang"/>
                <a:cs typeface="Calibri Light"/>
              </a:rPr>
              <a:t>.</a:t>
            </a:r>
          </a:p>
          <a:p>
            <a:r>
              <a:rPr lang="en-US" sz="1600" dirty="0">
                <a:latin typeface="Calibri Light"/>
                <a:ea typeface="Batang"/>
                <a:cs typeface="Calibri Light"/>
              </a:rPr>
              <a:t>Dunja: Je li </a:t>
            </a:r>
            <a:r>
              <a:rPr lang="en-US" sz="1600" dirty="0" err="1">
                <a:latin typeface="Calibri Light"/>
                <a:ea typeface="Batang"/>
                <a:cs typeface="Calibri Light"/>
              </a:rPr>
              <a:t>udata</a:t>
            </a:r>
            <a:r>
              <a:rPr lang="en-US" sz="1600" dirty="0">
                <a:latin typeface="Calibri Light"/>
                <a:ea typeface="Batang"/>
                <a:cs typeface="Calibri Light"/>
              </a:rPr>
              <a:t>?</a:t>
            </a:r>
          </a:p>
          <a:p>
            <a:r>
              <a:rPr lang="en-US" sz="1600" dirty="0">
                <a:latin typeface="Calibri Light"/>
                <a:ea typeface="Batang"/>
                <a:cs typeface="Calibri Light"/>
              </a:rPr>
              <a:t>Pero: Jeste, </a:t>
            </a:r>
            <a:r>
              <a:rPr lang="en-US" sz="1600" dirty="0" err="1">
                <a:latin typeface="Calibri Light"/>
                <a:ea typeface="Batang"/>
                <a:cs typeface="Calibri Light"/>
              </a:rPr>
              <a:t>ona</a:t>
            </a:r>
            <a:r>
              <a:rPr lang="en-US" sz="1600" dirty="0">
                <a:latin typeface="Calibri Light"/>
                <a:ea typeface="Batang"/>
                <a:cs typeface="Calibri Light"/>
              </a:rPr>
              <a:t> je </a:t>
            </a:r>
            <a:r>
              <a:rPr lang="en-US" sz="1600" dirty="0" err="1">
                <a:latin typeface="Calibri Light"/>
                <a:ea typeface="Batang"/>
                <a:cs typeface="Calibri Light"/>
              </a:rPr>
              <a:t>sada</a:t>
            </a:r>
            <a:r>
              <a:rPr lang="en-US" sz="1600" dirty="0">
                <a:latin typeface="Calibri Light"/>
                <a:ea typeface="Batang"/>
                <a:cs typeface="Calibri Light"/>
              </a:rPr>
              <a:t> </a:t>
            </a:r>
            <a:r>
              <a:rPr lang="en-US" sz="1600" dirty="0" err="1">
                <a:latin typeface="Calibri Light"/>
                <a:ea typeface="Batang"/>
                <a:cs typeface="Calibri Light"/>
              </a:rPr>
              <a:t>gospođa</a:t>
            </a:r>
            <a:r>
              <a:rPr lang="en-US" sz="1600" dirty="0">
                <a:latin typeface="Calibri Light"/>
                <a:ea typeface="Batang"/>
                <a:cs typeface="Calibri Light"/>
              </a:rPr>
              <a:t> </a:t>
            </a:r>
            <a:r>
              <a:rPr lang="en-US" sz="1600" dirty="0" err="1">
                <a:latin typeface="Calibri Light"/>
                <a:ea typeface="Batang"/>
                <a:cs typeface="Calibri Light"/>
              </a:rPr>
              <a:t>Rajli</a:t>
            </a:r>
            <a:r>
              <a:rPr lang="en-US" sz="1600" dirty="0">
                <a:latin typeface="Calibri Light"/>
                <a:ea typeface="Batang"/>
                <a:cs typeface="Calibri Light"/>
              </a:rPr>
              <a:t>.</a:t>
            </a:r>
          </a:p>
          <a:p>
            <a:r>
              <a:rPr lang="en-US" sz="1600" dirty="0">
                <a:latin typeface="Calibri Light"/>
                <a:ea typeface="Batang"/>
                <a:cs typeface="Calibri Light"/>
              </a:rPr>
              <a:t>Dunja: </a:t>
            </a:r>
            <a:r>
              <a:rPr lang="en-US" sz="1600" dirty="0" err="1">
                <a:latin typeface="Calibri Light"/>
                <a:ea typeface="Batang"/>
                <a:cs typeface="Calibri Light"/>
              </a:rPr>
              <a:t>Doviđenja</a:t>
            </a:r>
            <a:r>
              <a:rPr lang="en-US" sz="1600" dirty="0">
                <a:latin typeface="Calibri Light"/>
                <a:ea typeface="Batang"/>
                <a:cs typeface="Calibri Light"/>
              </a:rPr>
              <a:t> Pero. </a:t>
            </a:r>
          </a:p>
          <a:p>
            <a:r>
              <a:rPr lang="en-US" sz="1600" dirty="0">
                <a:latin typeface="Calibri Light"/>
                <a:ea typeface="Batang"/>
                <a:cs typeface="Calibri Light"/>
              </a:rPr>
              <a:t>Pero: </a:t>
            </a:r>
            <a:r>
              <a:rPr lang="en-US" sz="1600" dirty="0" err="1">
                <a:latin typeface="Calibri Light"/>
                <a:ea typeface="Batang"/>
                <a:cs typeface="Calibri Light"/>
              </a:rPr>
              <a:t>Doviđenja</a:t>
            </a:r>
            <a:r>
              <a:rPr lang="en-US" sz="1600" dirty="0">
                <a:latin typeface="Calibri Light"/>
                <a:ea typeface="Batang"/>
                <a:cs typeface="Calibri Light"/>
              </a:rPr>
              <a:t> Dunja. </a:t>
            </a:r>
          </a:p>
          <a:p>
            <a:endParaRPr lang="en-US" sz="1600" dirty="0">
              <a:latin typeface="Calibri Light"/>
              <a:ea typeface="Batang"/>
              <a:cs typeface="Calibri Light"/>
            </a:endParaRPr>
          </a:p>
          <a:p>
            <a:pPr marL="0" indent="0">
              <a:buNone/>
            </a:pPr>
            <a:endParaRPr lang="en-US" dirty="0">
              <a:ea typeface="Batang"/>
            </a:endParaRPr>
          </a:p>
        </p:txBody>
      </p:sp>
      <p:sp>
        <p:nvSpPr>
          <p:cNvPr id="6" name="Content Placeholder 5">
            <a:extLst>
              <a:ext uri="{FF2B5EF4-FFF2-40B4-BE49-F238E27FC236}">
                <a16:creationId xmlns:a16="http://schemas.microsoft.com/office/drawing/2014/main" id="{19EB3E68-E650-C87E-80DE-099DC275E676}"/>
              </a:ext>
            </a:extLst>
          </p:cNvPr>
          <p:cNvSpPr>
            <a:spLocks noGrp="1"/>
          </p:cNvSpPr>
          <p:nvPr>
            <p:ph sz="quarter" idx="4"/>
          </p:nvPr>
        </p:nvSpPr>
        <p:spPr/>
        <p:txBody>
          <a:bodyPr vert="horz" lIns="91440" tIns="45720" rIns="91440" bIns="45720" rtlCol="0" anchor="t">
            <a:normAutofit/>
          </a:bodyPr>
          <a:lstStyle/>
          <a:p>
            <a:endParaRPr lang="en-US" dirty="0"/>
          </a:p>
          <a:p>
            <a:pPr marL="0" indent="0">
              <a:buNone/>
            </a:pPr>
            <a:endParaRPr lang="en-US" dirty="0">
              <a:ea typeface="Batang"/>
            </a:endParaRPr>
          </a:p>
        </p:txBody>
      </p:sp>
      <p:sp>
        <p:nvSpPr>
          <p:cNvPr id="2" name="Title 1">
            <a:extLst>
              <a:ext uri="{FF2B5EF4-FFF2-40B4-BE49-F238E27FC236}">
                <a16:creationId xmlns:a16="http://schemas.microsoft.com/office/drawing/2014/main" id="{0F7BE7CE-1835-63D7-EB41-EB3491A9D6C9}"/>
              </a:ext>
            </a:extLst>
          </p:cNvPr>
          <p:cNvSpPr>
            <a:spLocks noGrp="1"/>
          </p:cNvSpPr>
          <p:nvPr>
            <p:ph type="title"/>
          </p:nvPr>
        </p:nvSpPr>
        <p:spPr>
          <a:xfrm>
            <a:off x="740435" y="609601"/>
            <a:ext cx="9810604" cy="1216024"/>
          </a:xfrm>
        </p:spPr>
        <p:txBody>
          <a:bodyPr/>
          <a:lstStyle/>
          <a:p>
            <a:r>
              <a:rPr lang="en-US" dirty="0">
                <a:latin typeface="Calibri Light"/>
                <a:ea typeface="Batang"/>
                <a:cs typeface="Calibri Light"/>
              </a:rPr>
              <a:t>Prva </a:t>
            </a:r>
            <a:r>
              <a:rPr lang="en-US" err="1">
                <a:latin typeface="Calibri Light"/>
                <a:ea typeface="Batang"/>
                <a:cs typeface="Calibri Light"/>
              </a:rPr>
              <a:t>lekcija</a:t>
            </a:r>
            <a:r>
              <a:rPr lang="en-US" dirty="0">
                <a:latin typeface="Calibri Light"/>
                <a:ea typeface="Batang"/>
                <a:cs typeface="Calibri Light"/>
              </a:rPr>
              <a:t>: </a:t>
            </a:r>
            <a:r>
              <a:rPr lang="en-US" err="1">
                <a:latin typeface="Calibri Light"/>
                <a:ea typeface="Batang"/>
                <a:cs typeface="Calibri Light"/>
              </a:rPr>
              <a:t>korak</a:t>
            </a:r>
            <a:r>
              <a:rPr lang="en-US" dirty="0">
                <a:latin typeface="Calibri Light"/>
                <a:ea typeface="Batang"/>
                <a:cs typeface="Calibri Light"/>
              </a:rPr>
              <a:t> 1- </a:t>
            </a:r>
            <a:r>
              <a:rPr lang="en-US" err="1">
                <a:latin typeface="Calibri Light"/>
                <a:ea typeface="Batang"/>
                <a:cs typeface="Calibri Light"/>
              </a:rPr>
              <a:t>Pročitajte</a:t>
            </a:r>
            <a:endParaRPr lang="en-US" err="1">
              <a:latin typeface="Calibri Light"/>
              <a:cs typeface="Calibri Light"/>
            </a:endParaRPr>
          </a:p>
        </p:txBody>
      </p:sp>
    </p:spTree>
    <p:extLst>
      <p:ext uri="{BB962C8B-B14F-4D97-AF65-F5344CB8AC3E}">
        <p14:creationId xmlns:p14="http://schemas.microsoft.com/office/powerpoint/2010/main" val="67456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A6C5-3F6C-F3B1-F0DF-A86A683919CC}"/>
              </a:ext>
            </a:extLst>
          </p:cNvPr>
          <p:cNvSpPr>
            <a:spLocks noGrp="1"/>
          </p:cNvSpPr>
          <p:nvPr>
            <p:ph type="title"/>
          </p:nvPr>
        </p:nvSpPr>
        <p:spPr>
          <a:xfrm>
            <a:off x="2443315" y="231058"/>
            <a:ext cx="8844116" cy="454742"/>
          </a:xfrm>
        </p:spPr>
        <p:txBody>
          <a:bodyPr>
            <a:normAutofit fontScale="90000"/>
          </a:bodyPr>
          <a:lstStyle/>
          <a:p>
            <a:r>
              <a:rPr lang="sr-Cyrl-RS" dirty="0"/>
              <a:t>Зашто сам одабрала ову песму?</a:t>
            </a:r>
            <a:endParaRPr lang="en-US" dirty="0"/>
          </a:p>
        </p:txBody>
      </p:sp>
      <p:pic>
        <p:nvPicPr>
          <p:cNvPr id="4" name="Online Media 3" title="Tea Tairović - Da si najbolji (Official Video | Album Balerina)">
            <a:hlinkClick r:id="" action="ppaction://media"/>
            <a:extLst>
              <a:ext uri="{FF2B5EF4-FFF2-40B4-BE49-F238E27FC236}">
                <a16:creationId xmlns:a16="http://schemas.microsoft.com/office/drawing/2014/main" id="{C09C4755-CC90-877D-6432-AF1DBA88EC1F}"/>
              </a:ext>
            </a:extLst>
          </p:cNvPr>
          <p:cNvPicPr>
            <a:picLocks noGrp="1" noRot="1" noChangeAspect="1"/>
          </p:cNvPicPr>
          <p:nvPr>
            <p:ph idx="1"/>
            <a:videoFile r:link="rId1"/>
          </p:nvPr>
        </p:nvPicPr>
        <p:blipFill>
          <a:blip r:embed="rId3"/>
          <a:stretch>
            <a:fillRect/>
          </a:stretch>
        </p:blipFill>
        <p:spPr>
          <a:xfrm>
            <a:off x="2817992" y="1227113"/>
            <a:ext cx="6594116" cy="4945087"/>
          </a:xfrm>
          <a:prstGeom prst="rect">
            <a:avLst/>
          </a:prstGeom>
        </p:spPr>
      </p:pic>
      <p:sp>
        <p:nvSpPr>
          <p:cNvPr id="5" name="TextBox 4">
            <a:extLst>
              <a:ext uri="{FF2B5EF4-FFF2-40B4-BE49-F238E27FC236}">
                <a16:creationId xmlns:a16="http://schemas.microsoft.com/office/drawing/2014/main" id="{4CCC37CC-4BBD-1AE0-CB44-3DE2BB7EC677}"/>
              </a:ext>
            </a:extLst>
          </p:cNvPr>
          <p:cNvSpPr txBox="1"/>
          <p:nvPr/>
        </p:nvSpPr>
        <p:spPr>
          <a:xfrm>
            <a:off x="1199534" y="6341806"/>
            <a:ext cx="8636923" cy="369332"/>
          </a:xfrm>
          <a:prstGeom prst="rect">
            <a:avLst/>
          </a:prstGeom>
          <a:noFill/>
        </p:spPr>
        <p:txBody>
          <a:bodyPr wrap="square" rtlCol="0">
            <a:spAutoFit/>
          </a:bodyPr>
          <a:lstStyle/>
          <a:p>
            <a:r>
              <a:rPr lang="sr-Cyrl-RS" dirty="0"/>
              <a:t>Текст и превод </a:t>
            </a:r>
            <a:r>
              <a:rPr lang="en-US" dirty="0">
                <a:hlinkClick r:id="rId4"/>
              </a:rPr>
              <a:t>https://lyricstranslate.com/en/da-si-najbolji-if-you-were-best.html</a:t>
            </a:r>
            <a:r>
              <a:rPr lang="sr-Cyrl-RS" dirty="0"/>
              <a:t> </a:t>
            </a:r>
            <a:endParaRPr lang="en-US" dirty="0"/>
          </a:p>
        </p:txBody>
      </p:sp>
    </p:spTree>
    <p:extLst>
      <p:ext uri="{BB962C8B-B14F-4D97-AF65-F5344CB8AC3E}">
        <p14:creationId xmlns:p14="http://schemas.microsoft.com/office/powerpoint/2010/main" val="197588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2378D9-C1A4-2FB3-6D55-28E05FD7352C}"/>
              </a:ext>
            </a:extLst>
          </p:cNvPr>
          <p:cNvSpPr>
            <a:spLocks noGrp="1"/>
          </p:cNvSpPr>
          <p:nvPr>
            <p:ph idx="1"/>
          </p:nvPr>
        </p:nvSpPr>
        <p:spPr>
          <a:xfrm>
            <a:off x="1002890" y="875072"/>
            <a:ext cx="5334115" cy="5025998"/>
          </a:xfrm>
        </p:spPr>
        <p:txBody>
          <a:bodyPr>
            <a:normAutofit/>
          </a:bodyPr>
          <a:lstStyle/>
          <a:p>
            <a:pPr marL="0" indent="0">
              <a:lnSpc>
                <a:spcPct val="90000"/>
              </a:lnSpc>
              <a:buNone/>
            </a:pPr>
            <a:endParaRPr lang="sr-Latn-RS" sz="1700" b="0" i="0" dirty="0">
              <a:effectLst/>
              <a:latin typeface="Times New Roman" panose="02020603050405020304" pitchFamily="18" charset="0"/>
            </a:endParaRPr>
          </a:p>
          <a:p>
            <a:pPr marL="0" indent="0">
              <a:lnSpc>
                <a:spcPct val="90000"/>
              </a:lnSpc>
              <a:buNone/>
            </a:pPr>
            <a:r>
              <a:rPr lang="en-US" sz="1700" b="0" i="0" dirty="0">
                <a:effectLst/>
                <a:latin typeface="Times New Roman" panose="02020603050405020304" pitchFamily="18" charset="0"/>
              </a:rPr>
              <a:t>Formal: </a:t>
            </a:r>
            <a:endParaRPr lang="en-US" sz="1700" b="0" i="0" dirty="0">
              <a:effectLst/>
              <a:latin typeface="-apple-system"/>
            </a:endParaRPr>
          </a:p>
          <a:p>
            <a:pPr marL="0" indent="0">
              <a:lnSpc>
                <a:spcPct val="90000"/>
              </a:lnSpc>
              <a:buNone/>
            </a:pPr>
            <a:br>
              <a:rPr lang="en-US" sz="1700" dirty="0"/>
            </a:br>
            <a:r>
              <a:rPr lang="en-US" sz="1700" b="0" i="0" dirty="0">
                <a:effectLst/>
                <a:latin typeface="Times New Roman" panose="02020603050405020304" pitchFamily="18" charset="0"/>
              </a:rPr>
              <a:t>Dobro </a:t>
            </a:r>
            <a:r>
              <a:rPr lang="en-US" sz="1700" b="0" i="0" dirty="0" err="1">
                <a:effectLst/>
                <a:latin typeface="Times New Roman" panose="02020603050405020304" pitchFamily="18" charset="0"/>
              </a:rPr>
              <a:t>jutro</a:t>
            </a:r>
            <a:r>
              <a:rPr lang="en-US" sz="1700" b="0" i="0" dirty="0">
                <a:effectLst/>
                <a:latin typeface="Times New Roman" panose="02020603050405020304" pitchFamily="18" charset="0"/>
              </a:rPr>
              <a:t>! </a:t>
            </a:r>
            <a:r>
              <a:rPr lang="sr-Cyrl-RS" sz="1700" b="0" i="0" dirty="0">
                <a:effectLst/>
                <a:latin typeface="Times New Roman" panose="02020603050405020304" pitchFamily="18" charset="0"/>
              </a:rPr>
              <a:t>Добро јутро!</a:t>
            </a:r>
            <a:endParaRPr lang="sr-Cyrl-RS" sz="1700" b="0" i="0" dirty="0">
              <a:effectLst/>
              <a:latin typeface="-apple-system"/>
            </a:endParaRPr>
          </a:p>
          <a:p>
            <a:pPr marL="0" indent="0">
              <a:lnSpc>
                <a:spcPct val="90000"/>
              </a:lnSpc>
              <a:buNone/>
            </a:pPr>
            <a:r>
              <a:rPr lang="en-US" sz="1700" b="0" i="0" dirty="0" err="1">
                <a:effectLst/>
                <a:latin typeface="Times New Roman" panose="02020603050405020304" pitchFamily="18" charset="0"/>
              </a:rPr>
              <a:t>Dobar</a:t>
            </a:r>
            <a:r>
              <a:rPr lang="en-US" sz="1700" b="0" i="0" dirty="0">
                <a:effectLst/>
                <a:latin typeface="Times New Roman" panose="02020603050405020304" pitchFamily="18" charset="0"/>
              </a:rPr>
              <a:t> dan!   </a:t>
            </a:r>
            <a:r>
              <a:rPr lang="sr-Cyrl-RS" sz="1700" b="0" i="0" dirty="0">
                <a:effectLst/>
                <a:latin typeface="Times New Roman" panose="02020603050405020304" pitchFamily="18" charset="0"/>
              </a:rPr>
              <a:t>Добар дан! </a:t>
            </a:r>
            <a:endParaRPr lang="sr-Cyrl-RS" sz="1700" b="0" i="0" dirty="0">
              <a:effectLst/>
              <a:latin typeface="-apple-system"/>
            </a:endParaRPr>
          </a:p>
          <a:p>
            <a:pPr marL="0" indent="0">
              <a:lnSpc>
                <a:spcPct val="90000"/>
              </a:lnSpc>
              <a:buNone/>
            </a:pPr>
            <a:r>
              <a:rPr lang="en-US" sz="1700" b="0" i="0" dirty="0">
                <a:effectLst/>
                <a:latin typeface="Times New Roman" panose="02020603050405020304" pitchFamily="18" charset="0"/>
              </a:rPr>
              <a:t>Dobro </a:t>
            </a:r>
            <a:r>
              <a:rPr lang="en-US" sz="1700" b="0" i="0" dirty="0" err="1">
                <a:effectLst/>
                <a:latin typeface="Times New Roman" panose="02020603050405020304" pitchFamily="18" charset="0"/>
              </a:rPr>
              <a:t>veče</a:t>
            </a:r>
            <a:r>
              <a:rPr lang="en-US" sz="1700" b="0" i="0" dirty="0">
                <a:effectLst/>
                <a:latin typeface="Times New Roman" panose="02020603050405020304" pitchFamily="18" charset="0"/>
              </a:rPr>
              <a:t>! </a:t>
            </a:r>
            <a:r>
              <a:rPr lang="sr-Cyrl-RS" sz="1700" b="0" i="0" dirty="0">
                <a:effectLst/>
                <a:latin typeface="Times New Roman" panose="02020603050405020304" pitchFamily="18" charset="0"/>
              </a:rPr>
              <a:t>Добро вече!</a:t>
            </a:r>
            <a:endParaRPr lang="sr-Cyrl-RS" sz="1700" b="0" i="0" dirty="0">
              <a:effectLst/>
              <a:latin typeface="-apple-system"/>
            </a:endParaRPr>
          </a:p>
          <a:p>
            <a:pPr marL="0" indent="0">
              <a:lnSpc>
                <a:spcPct val="90000"/>
              </a:lnSpc>
              <a:buNone/>
            </a:pPr>
            <a:br>
              <a:rPr lang="sr-Cyrl-RS" sz="1700" dirty="0"/>
            </a:br>
            <a:r>
              <a:rPr lang="en-US" sz="1700" b="0" i="0" dirty="0">
                <a:effectLst/>
                <a:latin typeface="Times New Roman" panose="02020603050405020304" pitchFamily="18" charset="0"/>
              </a:rPr>
              <a:t>Informal: </a:t>
            </a:r>
            <a:endParaRPr lang="en-US" sz="1700" b="0" i="0" dirty="0">
              <a:effectLst/>
              <a:latin typeface="-apple-system"/>
            </a:endParaRPr>
          </a:p>
          <a:p>
            <a:pPr marL="0" indent="0">
              <a:lnSpc>
                <a:spcPct val="90000"/>
              </a:lnSpc>
              <a:buNone/>
            </a:pPr>
            <a:endParaRPr lang="sr-Latn-RS" sz="1700" b="0" i="0" dirty="0">
              <a:effectLst/>
              <a:latin typeface="Times New Roman" panose="02020603050405020304" pitchFamily="18" charset="0"/>
            </a:endParaRPr>
          </a:p>
          <a:p>
            <a:pPr marL="0" indent="0">
              <a:lnSpc>
                <a:spcPct val="90000"/>
              </a:lnSpc>
              <a:buNone/>
            </a:pPr>
            <a:r>
              <a:rPr lang="en-US" sz="1700" b="0" i="0" dirty="0" err="1">
                <a:effectLst/>
                <a:latin typeface="Times New Roman" panose="02020603050405020304" pitchFamily="18" charset="0"/>
              </a:rPr>
              <a:t>Zdravo</a:t>
            </a:r>
            <a:r>
              <a:rPr lang="en-US" sz="1700" b="0" i="0" dirty="0">
                <a:effectLst/>
                <a:latin typeface="Times New Roman" panose="02020603050405020304" pitchFamily="18" charset="0"/>
              </a:rPr>
              <a:t>! </a:t>
            </a:r>
            <a:r>
              <a:rPr lang="sr-Cyrl-RS" sz="1700" b="0" i="0" dirty="0">
                <a:effectLst/>
                <a:latin typeface="Times New Roman" panose="02020603050405020304" pitchFamily="18" charset="0"/>
              </a:rPr>
              <a:t>Здраво!</a:t>
            </a:r>
            <a:endParaRPr lang="sr-Cyrl-RS" sz="1700" b="0" i="0" dirty="0">
              <a:effectLst/>
              <a:latin typeface="-apple-system"/>
            </a:endParaRPr>
          </a:p>
          <a:p>
            <a:pPr marL="0" indent="0">
              <a:lnSpc>
                <a:spcPct val="90000"/>
              </a:lnSpc>
              <a:buNone/>
            </a:pPr>
            <a:r>
              <a:rPr lang="en-US" sz="1700" b="0" i="0" dirty="0" err="1">
                <a:effectLst/>
                <a:latin typeface="Times New Roman" panose="02020603050405020304" pitchFamily="18" charset="0"/>
              </a:rPr>
              <a:t>Ćao</a:t>
            </a:r>
            <a:r>
              <a:rPr lang="en-US" sz="1700" b="0" i="0" dirty="0">
                <a:effectLst/>
                <a:latin typeface="Times New Roman" panose="02020603050405020304" pitchFamily="18" charset="0"/>
              </a:rPr>
              <a:t>! </a:t>
            </a:r>
            <a:r>
              <a:rPr lang="sr-Cyrl-RS" sz="1700" b="0" i="0" dirty="0">
                <a:effectLst/>
                <a:latin typeface="Times New Roman" panose="02020603050405020304" pitchFamily="18" charset="0"/>
              </a:rPr>
              <a:t>Ћао!</a:t>
            </a:r>
            <a:endParaRPr lang="sr-Cyrl-RS" sz="1700" b="0" i="0" dirty="0">
              <a:effectLst/>
              <a:latin typeface="-apple-system"/>
            </a:endParaRPr>
          </a:p>
          <a:p>
            <a:pPr marL="0" indent="0">
              <a:lnSpc>
                <a:spcPct val="90000"/>
              </a:lnSpc>
              <a:buNone/>
            </a:pPr>
            <a:endParaRPr lang="en-US" sz="1700" dirty="0"/>
          </a:p>
        </p:txBody>
      </p:sp>
      <p:pic>
        <p:nvPicPr>
          <p:cNvPr id="6" name="Picture 5" descr="Mixed raced employees">
            <a:extLst>
              <a:ext uri="{FF2B5EF4-FFF2-40B4-BE49-F238E27FC236}">
                <a16:creationId xmlns:a16="http://schemas.microsoft.com/office/drawing/2014/main" id="{DE4A2622-0E87-7D3F-839A-328090E479D9}"/>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r="29661" b="-1"/>
          <a:stretch/>
        </p:blipFill>
        <p:spPr>
          <a:xfrm>
            <a:off x="7467600" y="10"/>
            <a:ext cx="4724400" cy="6857988"/>
          </a:xfrm>
          <a:prstGeom prst="rect">
            <a:avLst/>
          </a:prstGeom>
        </p:spPr>
      </p:pic>
    </p:spTree>
    <p:extLst>
      <p:ext uri="{BB962C8B-B14F-4D97-AF65-F5344CB8AC3E}">
        <p14:creationId xmlns:p14="http://schemas.microsoft.com/office/powerpoint/2010/main" val="3100982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6A90-3CC4-A281-D87C-4E9E7C50E40D}"/>
              </a:ext>
            </a:extLst>
          </p:cNvPr>
          <p:cNvSpPr>
            <a:spLocks noGrp="1"/>
          </p:cNvSpPr>
          <p:nvPr>
            <p:ph type="title"/>
          </p:nvPr>
        </p:nvSpPr>
        <p:spPr/>
        <p:txBody>
          <a:bodyPr/>
          <a:lstStyle/>
          <a:p>
            <a:r>
              <a:rPr lang="sr-Latn-RS" dirty="0" err="1"/>
              <a:t>Small</a:t>
            </a:r>
            <a:r>
              <a:rPr lang="sr-Latn-RS" dirty="0"/>
              <a:t> talk </a:t>
            </a:r>
            <a:r>
              <a:rPr lang="sr-Latn-RS" dirty="0" err="1"/>
              <a:t>Dio</a:t>
            </a:r>
            <a:r>
              <a:rPr lang="sr-Latn-RS" dirty="0"/>
              <a:t> Prvi</a:t>
            </a:r>
            <a:endParaRPr lang="en-US" dirty="0"/>
          </a:p>
        </p:txBody>
      </p:sp>
      <p:sp>
        <p:nvSpPr>
          <p:cNvPr id="3" name="Content Placeholder 2">
            <a:extLst>
              <a:ext uri="{FF2B5EF4-FFF2-40B4-BE49-F238E27FC236}">
                <a16:creationId xmlns:a16="http://schemas.microsoft.com/office/drawing/2014/main" id="{4759693A-5343-4957-AD90-B58C9B5A1ED5}"/>
              </a:ext>
            </a:extLst>
          </p:cNvPr>
          <p:cNvSpPr>
            <a:spLocks noGrp="1"/>
          </p:cNvSpPr>
          <p:nvPr>
            <p:ph idx="1"/>
          </p:nvPr>
        </p:nvSpPr>
        <p:spPr>
          <a:xfrm>
            <a:off x="1371600" y="2762350"/>
            <a:ext cx="7949954" cy="3045866"/>
          </a:xfrm>
        </p:spPr>
        <p:txBody>
          <a:bodyPr/>
          <a:lstStyle/>
          <a:p>
            <a:pPr algn="just"/>
            <a:r>
              <a:rPr lang="en-US" sz="1800" b="0" i="0" dirty="0" err="1">
                <a:solidFill>
                  <a:srgbClr val="000000"/>
                </a:solidFill>
                <a:effectLst/>
                <a:latin typeface="Times New Roman" panose="02020603050405020304" pitchFamily="18" charset="0"/>
              </a:rPr>
              <a:t>Šta</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radite</a:t>
            </a:r>
            <a:r>
              <a:rPr lang="en-US" sz="1800" b="0" i="0" dirty="0">
                <a:solidFill>
                  <a:srgbClr val="000000"/>
                </a:solidFill>
                <a:effectLst/>
                <a:latin typeface="Times New Roman" panose="02020603050405020304" pitchFamily="18" charset="0"/>
              </a:rPr>
              <a:t>? </a:t>
            </a:r>
            <a:r>
              <a:rPr lang="sr-Cyrl-RS" sz="1800" b="0" i="0" dirty="0">
                <a:solidFill>
                  <a:srgbClr val="000000"/>
                </a:solidFill>
                <a:effectLst/>
                <a:latin typeface="Times New Roman" panose="02020603050405020304" pitchFamily="18" charset="0"/>
              </a:rPr>
              <a:t>Шта радите? – </a:t>
            </a:r>
            <a:r>
              <a:rPr lang="en-US" sz="1800" b="0" i="0" dirty="0">
                <a:solidFill>
                  <a:srgbClr val="000000"/>
                </a:solidFill>
                <a:effectLst/>
                <a:latin typeface="Times New Roman" panose="02020603050405020304" pitchFamily="18" charset="0"/>
              </a:rPr>
              <a:t>What are you doing? – </a:t>
            </a:r>
            <a:r>
              <a:rPr lang="en-US" sz="1800" b="0" i="0" dirty="0">
                <a:solidFill>
                  <a:srgbClr val="FF0000"/>
                </a:solidFill>
                <a:effectLst/>
                <a:latin typeface="Times New Roman" panose="02020603050405020304" pitchFamily="18" charset="0"/>
              </a:rPr>
              <a:t>Formal </a:t>
            </a:r>
            <a:endParaRPr lang="en-US" b="0" i="0" dirty="0">
              <a:solidFill>
                <a:srgbClr val="1D2125"/>
              </a:solidFill>
              <a:effectLst/>
              <a:latin typeface="-apple-system"/>
            </a:endParaRPr>
          </a:p>
          <a:p>
            <a:pPr algn="just"/>
            <a:r>
              <a:rPr lang="en-US" sz="1800" b="0" i="0" dirty="0" err="1">
                <a:solidFill>
                  <a:srgbClr val="000000"/>
                </a:solidFill>
                <a:effectLst/>
                <a:latin typeface="Times New Roman" panose="02020603050405020304" pitchFamily="18" charset="0"/>
              </a:rPr>
              <a:t>Šta</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radiš</a:t>
            </a:r>
            <a:r>
              <a:rPr lang="en-US" sz="1800" b="0" i="0" dirty="0">
                <a:solidFill>
                  <a:srgbClr val="000000"/>
                </a:solidFill>
                <a:effectLst/>
                <a:latin typeface="Times New Roman" panose="02020603050405020304" pitchFamily="18" charset="0"/>
              </a:rPr>
              <a:t>? </a:t>
            </a:r>
            <a:r>
              <a:rPr lang="sr-Cyrl-RS" sz="1800" b="0" i="0" dirty="0">
                <a:solidFill>
                  <a:srgbClr val="000000"/>
                </a:solidFill>
                <a:effectLst/>
                <a:latin typeface="Times New Roman" panose="02020603050405020304" pitchFamily="18" charset="0"/>
              </a:rPr>
              <a:t>Шта радиш? – </a:t>
            </a:r>
            <a:r>
              <a:rPr lang="en-US" sz="1800" b="0" i="0" dirty="0">
                <a:solidFill>
                  <a:srgbClr val="000000"/>
                </a:solidFill>
                <a:effectLst/>
                <a:latin typeface="Times New Roman" panose="02020603050405020304" pitchFamily="18" charset="0"/>
              </a:rPr>
              <a:t>What are you doing? – </a:t>
            </a:r>
            <a:r>
              <a:rPr lang="en-US" sz="1800" b="0" i="0" dirty="0">
                <a:solidFill>
                  <a:srgbClr val="1F497D"/>
                </a:solidFill>
                <a:effectLst/>
                <a:latin typeface="Times New Roman" panose="02020603050405020304" pitchFamily="18" charset="0"/>
              </a:rPr>
              <a:t>Informal </a:t>
            </a:r>
            <a:endParaRPr lang="en-US" b="0" i="0" dirty="0">
              <a:solidFill>
                <a:srgbClr val="1D2125"/>
              </a:solidFill>
              <a:effectLst/>
              <a:latin typeface="-apple-system"/>
            </a:endParaRPr>
          </a:p>
          <a:p>
            <a:pPr algn="just"/>
            <a:br>
              <a:rPr lang="en-US" dirty="0"/>
            </a:br>
            <a:r>
              <a:rPr lang="en-US" sz="1800" b="0" i="0" dirty="0" err="1">
                <a:solidFill>
                  <a:srgbClr val="000000"/>
                </a:solidFill>
                <a:effectLst/>
                <a:latin typeface="Times New Roman" panose="02020603050405020304" pitchFamily="18" charset="0"/>
              </a:rPr>
              <a:t>Kako</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ste</a:t>
            </a:r>
            <a:r>
              <a:rPr lang="en-US" sz="1800" b="0" i="0" dirty="0">
                <a:solidFill>
                  <a:srgbClr val="000000"/>
                </a:solidFill>
                <a:effectLst/>
                <a:latin typeface="Times New Roman" panose="02020603050405020304" pitchFamily="18" charset="0"/>
              </a:rPr>
              <a:t>? </a:t>
            </a:r>
            <a:r>
              <a:rPr lang="sr-Cyrl-RS" sz="1800" b="0" i="0" dirty="0">
                <a:solidFill>
                  <a:srgbClr val="000000"/>
                </a:solidFill>
                <a:effectLst/>
                <a:latin typeface="Times New Roman" panose="02020603050405020304" pitchFamily="18" charset="0"/>
              </a:rPr>
              <a:t>Како сте? – </a:t>
            </a:r>
            <a:r>
              <a:rPr lang="en-US" sz="1800" b="0" i="0" dirty="0">
                <a:solidFill>
                  <a:srgbClr val="000000"/>
                </a:solidFill>
                <a:effectLst/>
                <a:latin typeface="Times New Roman" panose="02020603050405020304" pitchFamily="18" charset="0"/>
              </a:rPr>
              <a:t>How are you? – </a:t>
            </a:r>
            <a:r>
              <a:rPr lang="en-US" sz="1800" b="0" i="0" dirty="0">
                <a:solidFill>
                  <a:srgbClr val="FF0000"/>
                </a:solidFill>
                <a:effectLst/>
                <a:latin typeface="Times New Roman" panose="02020603050405020304" pitchFamily="18" charset="0"/>
              </a:rPr>
              <a:t>Formal</a:t>
            </a:r>
            <a:endParaRPr lang="en-US" b="0" i="0" dirty="0">
              <a:solidFill>
                <a:srgbClr val="1D2125"/>
              </a:solidFill>
              <a:effectLst/>
              <a:latin typeface="-apple-system"/>
            </a:endParaRPr>
          </a:p>
          <a:p>
            <a:pPr algn="just"/>
            <a:r>
              <a:rPr lang="en-US" sz="1800" b="0" i="0" dirty="0" err="1">
                <a:solidFill>
                  <a:srgbClr val="000000"/>
                </a:solidFill>
                <a:effectLst/>
                <a:latin typeface="Times New Roman" panose="02020603050405020304" pitchFamily="18" charset="0"/>
              </a:rPr>
              <a:t>Kako</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si</a:t>
            </a:r>
            <a:r>
              <a:rPr lang="en-US" sz="1800" b="0" i="0" dirty="0">
                <a:solidFill>
                  <a:srgbClr val="000000"/>
                </a:solidFill>
                <a:effectLst/>
                <a:latin typeface="Times New Roman" panose="02020603050405020304" pitchFamily="18" charset="0"/>
              </a:rPr>
              <a:t>? </a:t>
            </a:r>
            <a:r>
              <a:rPr lang="sr-Cyrl-RS" sz="1800" b="0" i="0" dirty="0">
                <a:solidFill>
                  <a:srgbClr val="000000"/>
                </a:solidFill>
                <a:effectLst/>
                <a:latin typeface="Times New Roman" panose="02020603050405020304" pitchFamily="18" charset="0"/>
              </a:rPr>
              <a:t>Како си? – </a:t>
            </a:r>
            <a:r>
              <a:rPr lang="en-US" sz="1800" b="0" i="0" dirty="0">
                <a:solidFill>
                  <a:srgbClr val="000000"/>
                </a:solidFill>
                <a:effectLst/>
                <a:latin typeface="Times New Roman" panose="02020603050405020304" pitchFamily="18" charset="0"/>
              </a:rPr>
              <a:t>How are you? </a:t>
            </a:r>
            <a:endParaRPr lang="en-US" b="0" i="0" dirty="0">
              <a:solidFill>
                <a:srgbClr val="1D2125"/>
              </a:solidFill>
              <a:effectLst/>
              <a:latin typeface="-apple-system"/>
            </a:endParaRPr>
          </a:p>
          <a:p>
            <a:endParaRPr lang="en-US" dirty="0"/>
          </a:p>
        </p:txBody>
      </p:sp>
    </p:spTree>
    <p:extLst>
      <p:ext uri="{BB962C8B-B14F-4D97-AF65-F5344CB8AC3E}">
        <p14:creationId xmlns:p14="http://schemas.microsoft.com/office/powerpoint/2010/main" val="50558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B549-F7C6-D6A5-51C9-517974D969BF}"/>
              </a:ext>
            </a:extLst>
          </p:cNvPr>
          <p:cNvSpPr>
            <a:spLocks noGrp="1"/>
          </p:cNvSpPr>
          <p:nvPr>
            <p:ph type="title"/>
          </p:nvPr>
        </p:nvSpPr>
        <p:spPr>
          <a:xfrm>
            <a:off x="698528" y="239150"/>
            <a:ext cx="5397472" cy="1303606"/>
          </a:xfrm>
        </p:spPr>
        <p:txBody>
          <a:bodyPr>
            <a:normAutofit/>
          </a:bodyPr>
          <a:lstStyle/>
          <a:p>
            <a:pPr algn="ctr"/>
            <a:r>
              <a:rPr lang="sr-Latn-RS" dirty="0"/>
              <a:t>Odgovori</a:t>
            </a:r>
            <a:endParaRPr lang="en-US"/>
          </a:p>
        </p:txBody>
      </p:sp>
      <p:sp>
        <p:nvSpPr>
          <p:cNvPr id="3" name="Content Placeholder 2">
            <a:extLst>
              <a:ext uri="{FF2B5EF4-FFF2-40B4-BE49-F238E27FC236}">
                <a16:creationId xmlns:a16="http://schemas.microsoft.com/office/drawing/2014/main" id="{2FC29EEE-6A1D-195D-F9A6-8E2F6C16BF51}"/>
              </a:ext>
            </a:extLst>
          </p:cNvPr>
          <p:cNvSpPr>
            <a:spLocks noGrp="1"/>
          </p:cNvSpPr>
          <p:nvPr>
            <p:ph idx="1"/>
          </p:nvPr>
        </p:nvSpPr>
        <p:spPr>
          <a:xfrm>
            <a:off x="685801" y="1817152"/>
            <a:ext cx="5485227" cy="4499241"/>
          </a:xfrm>
        </p:spPr>
        <p:txBody>
          <a:bodyPr>
            <a:normAutofit/>
          </a:bodyPr>
          <a:lstStyle/>
          <a:p>
            <a:pPr>
              <a:lnSpc>
                <a:spcPct val="90000"/>
              </a:lnSpc>
            </a:pPr>
            <a:r>
              <a:rPr lang="en-US" sz="2000" b="0" i="0" err="1">
                <a:effectLst/>
                <a:latin typeface="Times New Roman" panose="02020603050405020304" pitchFamily="18" charset="0"/>
              </a:rPr>
              <a:t>Hvala</a:t>
            </a:r>
            <a:r>
              <a:rPr lang="en-US" sz="2000" b="0" i="0">
                <a:effectLst/>
                <a:latin typeface="Times New Roman" panose="02020603050405020304" pitchFamily="18" charset="0"/>
              </a:rPr>
              <a:t>. Dobro. </a:t>
            </a:r>
            <a:r>
              <a:rPr lang="sr-Cyrl-RS" sz="2000" b="0" i="0">
                <a:effectLst/>
                <a:latin typeface="Times New Roman" panose="02020603050405020304" pitchFamily="18" charset="0"/>
              </a:rPr>
              <a:t>Хвала добро. – </a:t>
            </a:r>
            <a:r>
              <a:rPr lang="en-US" sz="2000" b="0" i="0">
                <a:effectLst/>
                <a:latin typeface="Times New Roman" panose="02020603050405020304" pitchFamily="18" charset="0"/>
              </a:rPr>
              <a:t>Good, thank you. </a:t>
            </a:r>
            <a:endParaRPr lang="en-US" sz="2000" b="0" i="0">
              <a:effectLst/>
              <a:latin typeface="-apple-system"/>
            </a:endParaRPr>
          </a:p>
          <a:p>
            <a:pPr>
              <a:lnSpc>
                <a:spcPct val="90000"/>
              </a:lnSpc>
            </a:pPr>
            <a:r>
              <a:rPr lang="en-US" sz="2000" b="0" i="0" err="1">
                <a:effectLst/>
                <a:latin typeface="Times New Roman" panose="02020603050405020304" pitchFamily="18" charset="0"/>
              </a:rPr>
              <a:t>Odlično</a:t>
            </a:r>
            <a:r>
              <a:rPr lang="en-US" sz="2000" b="0" i="0">
                <a:effectLst/>
                <a:latin typeface="Times New Roman" panose="02020603050405020304" pitchFamily="18" charset="0"/>
              </a:rPr>
              <a:t>. </a:t>
            </a:r>
            <a:r>
              <a:rPr lang="sr-Cyrl-RS" sz="2000" b="0" i="0">
                <a:effectLst/>
                <a:latin typeface="Times New Roman" panose="02020603050405020304" pitchFamily="18" charset="0"/>
              </a:rPr>
              <a:t>Одлично. – </a:t>
            </a:r>
            <a:r>
              <a:rPr lang="en-US" sz="2000" b="0" i="0">
                <a:effectLst/>
                <a:latin typeface="Times New Roman" panose="02020603050405020304" pitchFamily="18" charset="0"/>
              </a:rPr>
              <a:t>Very good.</a:t>
            </a:r>
            <a:r>
              <a:rPr lang="sr-Latn-RS" sz="2000" b="0" i="0">
                <a:effectLst/>
                <a:latin typeface="Times New Roman" panose="02020603050405020304" pitchFamily="18" charset="0"/>
              </a:rPr>
              <a:t> </a:t>
            </a:r>
            <a:endParaRPr lang="en-US" sz="2000" b="0" i="0">
              <a:effectLst/>
              <a:latin typeface="-apple-system"/>
            </a:endParaRPr>
          </a:p>
          <a:p>
            <a:pPr>
              <a:lnSpc>
                <a:spcPct val="90000"/>
              </a:lnSpc>
            </a:pPr>
            <a:r>
              <a:rPr lang="en-US" sz="2000" b="0" i="0" err="1">
                <a:effectLst/>
                <a:latin typeface="Times New Roman" panose="02020603050405020304" pitchFamily="18" charset="0"/>
              </a:rPr>
              <a:t>Vrlo</a:t>
            </a:r>
            <a:r>
              <a:rPr lang="en-US" sz="2000" b="0" i="0">
                <a:effectLst/>
                <a:latin typeface="Times New Roman" panose="02020603050405020304" pitchFamily="18" charset="0"/>
              </a:rPr>
              <a:t> dobro. </a:t>
            </a:r>
            <a:r>
              <a:rPr lang="sr-Cyrl-RS" sz="2000" b="0" i="0">
                <a:effectLst/>
                <a:latin typeface="Times New Roman" panose="02020603050405020304" pitchFamily="18" charset="0"/>
              </a:rPr>
              <a:t>Врло добро. – </a:t>
            </a:r>
            <a:r>
              <a:rPr lang="en-US" sz="2000" b="0" i="0">
                <a:effectLst/>
                <a:latin typeface="Times New Roman" panose="02020603050405020304" pitchFamily="18" charset="0"/>
              </a:rPr>
              <a:t>Very good. </a:t>
            </a:r>
            <a:endParaRPr lang="en-US" sz="2000" b="0" i="0">
              <a:effectLst/>
              <a:latin typeface="-apple-system"/>
            </a:endParaRPr>
          </a:p>
          <a:p>
            <a:pPr>
              <a:lnSpc>
                <a:spcPct val="90000"/>
              </a:lnSpc>
            </a:pPr>
            <a:r>
              <a:rPr lang="en-US" sz="2000" b="0" i="0" err="1">
                <a:effectLst/>
                <a:latin typeface="Times New Roman" panose="02020603050405020304" pitchFamily="18" charset="0"/>
              </a:rPr>
              <a:t>Baš</a:t>
            </a:r>
            <a:r>
              <a:rPr lang="en-US" sz="2000" b="0" i="0">
                <a:effectLst/>
                <a:latin typeface="Times New Roman" panose="02020603050405020304" pitchFamily="18" charset="0"/>
              </a:rPr>
              <a:t> dobro. </a:t>
            </a:r>
            <a:r>
              <a:rPr lang="sr-Cyrl-RS" sz="2000" b="0" i="0">
                <a:effectLst/>
                <a:latin typeface="Times New Roman" panose="02020603050405020304" pitchFamily="18" charset="0"/>
              </a:rPr>
              <a:t>Баш добро. – </a:t>
            </a:r>
            <a:r>
              <a:rPr lang="en-US" sz="2000" b="0" i="0">
                <a:effectLst/>
                <a:latin typeface="Times New Roman" panose="02020603050405020304" pitchFamily="18" charset="0"/>
              </a:rPr>
              <a:t>Very good.</a:t>
            </a:r>
            <a:endParaRPr lang="en-US" sz="2000" b="0" i="0">
              <a:effectLst/>
              <a:latin typeface="-apple-system"/>
            </a:endParaRPr>
          </a:p>
          <a:p>
            <a:pPr>
              <a:lnSpc>
                <a:spcPct val="90000"/>
              </a:lnSpc>
            </a:pPr>
            <a:r>
              <a:rPr lang="en-US" sz="2000" b="0" i="0" err="1">
                <a:effectLst/>
                <a:latin typeface="Times New Roman" panose="02020603050405020304" pitchFamily="18" charset="0"/>
              </a:rPr>
              <a:t>Onako</a:t>
            </a:r>
            <a:r>
              <a:rPr lang="en-US" sz="2000" b="0" i="0">
                <a:effectLst/>
                <a:latin typeface="Times New Roman" panose="02020603050405020304" pitchFamily="18" charset="0"/>
              </a:rPr>
              <a:t>. </a:t>
            </a:r>
            <a:r>
              <a:rPr lang="sr-Cyrl-RS" sz="2000" b="0" i="0">
                <a:effectLst/>
                <a:latin typeface="Times New Roman" panose="02020603050405020304" pitchFamily="18" charset="0"/>
              </a:rPr>
              <a:t>Онако. – </a:t>
            </a:r>
            <a:r>
              <a:rPr lang="sr-Latn-RS" sz="2000" b="0" i="0" err="1">
                <a:effectLst/>
                <a:latin typeface="Times New Roman" panose="02020603050405020304" pitchFamily="18" charset="0"/>
              </a:rPr>
              <a:t>Not</a:t>
            </a:r>
            <a:r>
              <a:rPr lang="sr-Latn-RS" sz="2000" b="0" i="0">
                <a:effectLst/>
                <a:latin typeface="Times New Roman" panose="02020603050405020304" pitchFamily="18" charset="0"/>
              </a:rPr>
              <a:t> </a:t>
            </a:r>
            <a:r>
              <a:rPr lang="sr-Latn-RS" sz="2000" b="0" i="0" err="1">
                <a:effectLst/>
                <a:latin typeface="Times New Roman" panose="02020603050405020304" pitchFamily="18" charset="0"/>
              </a:rPr>
              <a:t>great</a:t>
            </a:r>
            <a:r>
              <a:rPr lang="sr-Latn-RS" sz="2000" b="0" i="0">
                <a:effectLst/>
                <a:latin typeface="Times New Roman" panose="02020603050405020304" pitchFamily="18" charset="0"/>
              </a:rPr>
              <a:t>. </a:t>
            </a:r>
          </a:p>
          <a:p>
            <a:pPr>
              <a:lnSpc>
                <a:spcPct val="90000"/>
              </a:lnSpc>
            </a:pPr>
            <a:r>
              <a:rPr lang="en-US" sz="2000" b="0" i="0" err="1">
                <a:effectLst/>
                <a:latin typeface="Times New Roman" panose="02020603050405020304" pitchFamily="18" charset="0"/>
              </a:rPr>
              <a:t>Nisam</a:t>
            </a:r>
            <a:r>
              <a:rPr lang="en-US" sz="2000" b="0" i="0">
                <a:effectLst/>
                <a:latin typeface="Times New Roman" panose="02020603050405020304" pitchFamily="18" charset="0"/>
              </a:rPr>
              <a:t> dobro. </a:t>
            </a:r>
            <a:r>
              <a:rPr lang="sr-Cyrl-RS" sz="2000" b="0" i="0">
                <a:effectLst/>
                <a:latin typeface="Times New Roman" panose="02020603050405020304" pitchFamily="18" charset="0"/>
              </a:rPr>
              <a:t>Нисам добро. </a:t>
            </a:r>
            <a:r>
              <a:rPr lang="sr-Latn-RS" sz="2000" b="0" i="0">
                <a:effectLst/>
                <a:latin typeface="Times New Roman" panose="02020603050405020304" pitchFamily="18" charset="0"/>
              </a:rPr>
              <a:t>– I am </a:t>
            </a:r>
            <a:r>
              <a:rPr lang="sr-Latn-RS" sz="2000" b="0" i="0" err="1">
                <a:effectLst/>
                <a:latin typeface="Times New Roman" panose="02020603050405020304" pitchFamily="18" charset="0"/>
              </a:rPr>
              <a:t>not</a:t>
            </a:r>
            <a:r>
              <a:rPr lang="sr-Latn-RS" sz="2000" b="0" i="0">
                <a:effectLst/>
                <a:latin typeface="Times New Roman" panose="02020603050405020304" pitchFamily="18" charset="0"/>
              </a:rPr>
              <a:t> </a:t>
            </a:r>
            <a:r>
              <a:rPr lang="sr-Latn-RS" sz="2000" b="0" i="0" err="1">
                <a:effectLst/>
                <a:latin typeface="Times New Roman" panose="02020603050405020304" pitchFamily="18" charset="0"/>
              </a:rPr>
              <a:t>okay</a:t>
            </a:r>
            <a:r>
              <a:rPr lang="sr-Latn-RS" sz="2000" b="0" i="0">
                <a:effectLst/>
                <a:latin typeface="Times New Roman" panose="02020603050405020304" pitchFamily="18" charset="0"/>
              </a:rPr>
              <a:t>. </a:t>
            </a:r>
            <a:endParaRPr lang="en-US" sz="2000" b="0" i="0">
              <a:effectLst/>
              <a:latin typeface="-apple-system"/>
            </a:endParaRPr>
          </a:p>
          <a:p>
            <a:pPr>
              <a:lnSpc>
                <a:spcPct val="90000"/>
              </a:lnSpc>
            </a:pPr>
            <a:r>
              <a:rPr lang="en-US" sz="2000" b="0" i="0" err="1">
                <a:effectLst/>
                <a:latin typeface="Times New Roman" panose="02020603050405020304" pitchFamily="18" charset="0"/>
              </a:rPr>
              <a:t>Loše</a:t>
            </a:r>
            <a:r>
              <a:rPr lang="en-US" sz="2000" b="0" i="0">
                <a:effectLst/>
                <a:latin typeface="Times New Roman" panose="02020603050405020304" pitchFamily="18" charset="0"/>
              </a:rPr>
              <a:t>. </a:t>
            </a:r>
            <a:r>
              <a:rPr lang="sr-Cyrl-RS" sz="2000" b="0" i="0">
                <a:effectLst/>
                <a:latin typeface="Times New Roman" panose="02020603050405020304" pitchFamily="18" charset="0"/>
              </a:rPr>
              <a:t>Лоше. – </a:t>
            </a:r>
            <a:r>
              <a:rPr lang="en-US" sz="2000" b="0" i="0">
                <a:effectLst/>
                <a:latin typeface="Times New Roman" panose="02020603050405020304" pitchFamily="18" charset="0"/>
              </a:rPr>
              <a:t>Bad                                               </a:t>
            </a:r>
            <a:endParaRPr lang="sr-Latn-RS" sz="2000" b="0" i="0">
              <a:effectLst/>
              <a:latin typeface="Times New Roman" panose="02020603050405020304" pitchFamily="18" charset="0"/>
            </a:endParaRPr>
          </a:p>
          <a:p>
            <a:pPr>
              <a:lnSpc>
                <a:spcPct val="90000"/>
              </a:lnSpc>
            </a:pPr>
            <a:r>
              <a:rPr lang="en-US" sz="2000" b="0" i="0" err="1">
                <a:effectLst/>
                <a:latin typeface="Times New Roman" panose="02020603050405020304" pitchFamily="18" charset="0"/>
              </a:rPr>
              <a:t>Vrlo</a:t>
            </a:r>
            <a:r>
              <a:rPr lang="en-US" sz="2000" b="0" i="0">
                <a:effectLst/>
                <a:latin typeface="Times New Roman" panose="02020603050405020304" pitchFamily="18" charset="0"/>
              </a:rPr>
              <a:t> </a:t>
            </a:r>
            <a:r>
              <a:rPr lang="en-US" sz="2000" b="0" i="0" err="1">
                <a:effectLst/>
                <a:latin typeface="Times New Roman" panose="02020603050405020304" pitchFamily="18" charset="0"/>
              </a:rPr>
              <a:t>loše</a:t>
            </a:r>
            <a:r>
              <a:rPr lang="en-US" sz="2000" b="0" i="0">
                <a:effectLst/>
                <a:latin typeface="Times New Roman" panose="02020603050405020304" pitchFamily="18" charset="0"/>
              </a:rPr>
              <a:t>. </a:t>
            </a:r>
            <a:r>
              <a:rPr lang="sr-Cyrl-RS" sz="2000" b="0" i="0">
                <a:effectLst/>
                <a:latin typeface="Times New Roman" panose="02020603050405020304" pitchFamily="18" charset="0"/>
              </a:rPr>
              <a:t>Врло лоше. – </a:t>
            </a:r>
            <a:r>
              <a:rPr lang="en-US" sz="2000" b="0" i="0">
                <a:effectLst/>
                <a:latin typeface="Times New Roman" panose="02020603050405020304" pitchFamily="18" charset="0"/>
              </a:rPr>
              <a:t>Very bad.                       </a:t>
            </a:r>
            <a:endParaRPr lang="en-US" sz="2000" b="0" i="0">
              <a:effectLst/>
              <a:latin typeface="-apple-system"/>
            </a:endParaRPr>
          </a:p>
          <a:p>
            <a:pPr>
              <a:lnSpc>
                <a:spcPct val="90000"/>
              </a:lnSpc>
            </a:pPr>
            <a:endParaRPr lang="en-US" sz="2000"/>
          </a:p>
        </p:txBody>
      </p:sp>
      <p:pic>
        <p:nvPicPr>
          <p:cNvPr id="5" name="Picture 4" descr="Range of moods sticky notes">
            <a:extLst>
              <a:ext uri="{FF2B5EF4-FFF2-40B4-BE49-F238E27FC236}">
                <a16:creationId xmlns:a16="http://schemas.microsoft.com/office/drawing/2014/main" id="{84D53C20-EC19-2EB1-3460-3603358CD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328" y="2085365"/>
            <a:ext cx="4025872" cy="2687269"/>
          </a:xfrm>
          <a:prstGeom prst="rect">
            <a:avLst/>
          </a:prstGeom>
        </p:spPr>
      </p:pic>
    </p:spTree>
    <p:extLst>
      <p:ext uri="{BB962C8B-B14F-4D97-AF65-F5344CB8AC3E}">
        <p14:creationId xmlns:p14="http://schemas.microsoft.com/office/powerpoint/2010/main" val="375307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2CBF7A-B6E1-D9A0-EBC8-5D786AE5C20B}"/>
              </a:ext>
            </a:extLst>
          </p:cNvPr>
          <p:cNvSpPr>
            <a:spLocks noGrp="1"/>
          </p:cNvSpPr>
          <p:nvPr>
            <p:ph idx="1"/>
          </p:nvPr>
        </p:nvSpPr>
        <p:spPr>
          <a:xfrm>
            <a:off x="1861900" y="2236763"/>
            <a:ext cx="8506300" cy="939056"/>
          </a:xfrm>
        </p:spPr>
        <p:txBody>
          <a:bodyPr vert="horz" lIns="91440" tIns="45720" rIns="91440" bIns="45720" rtlCol="0" anchor="t">
            <a:normAutofit/>
          </a:bodyPr>
          <a:lstStyle/>
          <a:p>
            <a:pPr marL="196596" indent="-196596" defTabSz="786384">
              <a:spcBef>
                <a:spcPts val="860"/>
              </a:spcBef>
            </a:pPr>
            <a:r>
              <a:rPr lang="sr-Latn-RS" sz="2000" kern="1200" dirty="0">
                <a:solidFill>
                  <a:schemeClr val="tx2"/>
                </a:solidFill>
                <a:latin typeface="Calibri Light"/>
                <a:ea typeface="Batang"/>
                <a:cs typeface="Calibri Light"/>
              </a:rPr>
              <a:t>Vežba 1: </a:t>
            </a:r>
            <a:r>
              <a:rPr lang="en-US" sz="2000" kern="1200" dirty="0" err="1">
                <a:solidFill>
                  <a:schemeClr val="tx2"/>
                </a:solidFill>
                <a:latin typeface="Calibri Light"/>
                <a:ea typeface="Batang"/>
                <a:cs typeface="Calibri Light"/>
              </a:rPr>
              <a:t>Pročitajte</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ponovo</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razgovor</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i</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pronađite</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jednu</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stvar</a:t>
            </a:r>
            <a:r>
              <a:rPr lang="en-US" sz="2000" kern="1200" dirty="0">
                <a:solidFill>
                  <a:schemeClr val="tx2"/>
                </a:solidFill>
                <a:latin typeface="Calibri Light"/>
                <a:ea typeface="Batang"/>
                <a:cs typeface="Calibri Light"/>
              </a:rPr>
              <a:t> </a:t>
            </a:r>
            <a:r>
              <a:rPr lang="en-US" sz="2000" kern="1200" dirty="0" err="1">
                <a:solidFill>
                  <a:schemeClr val="tx2"/>
                </a:solidFill>
                <a:latin typeface="Calibri Light"/>
                <a:ea typeface="Batang"/>
                <a:cs typeface="Calibri Light"/>
              </a:rPr>
              <a:t>koja</a:t>
            </a:r>
            <a:r>
              <a:rPr lang="en-US" sz="2000" kern="1200" dirty="0">
                <a:solidFill>
                  <a:schemeClr val="tx2"/>
                </a:solidFill>
                <a:latin typeface="Calibri Light"/>
                <a:ea typeface="Batang"/>
                <a:cs typeface="Calibri Light"/>
              </a:rPr>
              <a:t> ne </a:t>
            </a:r>
            <a:r>
              <a:rPr lang="en-US" sz="2000" kern="1200" dirty="0" err="1">
                <a:solidFill>
                  <a:schemeClr val="tx2"/>
                </a:solidFill>
                <a:latin typeface="Calibri Light"/>
                <a:ea typeface="Batang"/>
                <a:cs typeface="Calibri Light"/>
              </a:rPr>
              <a:t>valja</a:t>
            </a:r>
            <a:r>
              <a:rPr lang="en-US" sz="2000" kern="1200" dirty="0">
                <a:solidFill>
                  <a:schemeClr val="tx2"/>
                </a:solidFill>
                <a:latin typeface="Calibri Light"/>
                <a:ea typeface="Batang"/>
                <a:cs typeface="Calibri Light"/>
              </a:rPr>
              <a:t> u </a:t>
            </a:r>
            <a:r>
              <a:rPr lang="en-US" sz="2000" kern="1200" dirty="0" err="1">
                <a:solidFill>
                  <a:schemeClr val="tx2"/>
                </a:solidFill>
                <a:latin typeface="Calibri Light"/>
                <a:ea typeface="Batang"/>
                <a:cs typeface="Calibri Light"/>
              </a:rPr>
              <a:t>njemu</a:t>
            </a:r>
            <a:endParaRPr lang="en-US" sz="2000" kern="1200" dirty="0">
              <a:solidFill>
                <a:schemeClr val="tx2"/>
              </a:solidFill>
              <a:latin typeface="Calibri Light"/>
              <a:ea typeface="Batang"/>
              <a:cs typeface="Calibri Light"/>
            </a:endParaRPr>
          </a:p>
          <a:p>
            <a:pPr marL="0" indent="0" defTabSz="786384">
              <a:spcBef>
                <a:spcPts val="860"/>
              </a:spcBef>
              <a:buNone/>
            </a:pPr>
            <a:endParaRPr lang="en-US" sz="2064" kern="1200" dirty="0">
              <a:solidFill>
                <a:schemeClr val="tx2"/>
              </a:solidFill>
              <a:latin typeface="Calibri Light"/>
              <a:ea typeface="+mn-ea"/>
              <a:cs typeface="Calibri Light"/>
            </a:endParaRPr>
          </a:p>
        </p:txBody>
      </p:sp>
      <p:sp>
        <p:nvSpPr>
          <p:cNvPr id="4" name="TextBox 3">
            <a:extLst>
              <a:ext uri="{FF2B5EF4-FFF2-40B4-BE49-F238E27FC236}">
                <a16:creationId xmlns:a16="http://schemas.microsoft.com/office/drawing/2014/main" id="{A95886DB-64D6-BD1A-6C40-266357E19B3D}"/>
              </a:ext>
            </a:extLst>
          </p:cNvPr>
          <p:cNvSpPr txBox="1"/>
          <p:nvPr/>
        </p:nvSpPr>
        <p:spPr>
          <a:xfrm>
            <a:off x="1861900" y="3486290"/>
            <a:ext cx="7451968" cy="11310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45745" indent="-245745" defTabSz="786384">
              <a:spcBef>
                <a:spcPts val="860"/>
              </a:spcBef>
              <a:buFont typeface="Arial"/>
              <a:buChar char="•"/>
            </a:pPr>
            <a:r>
              <a:rPr lang="sr-Latn-RS" sz="2000" kern="1200" dirty="0">
                <a:solidFill>
                  <a:srgbClr val="262626"/>
                </a:solidFill>
                <a:latin typeface="Calibri Light"/>
                <a:ea typeface="+mn-ea"/>
                <a:cs typeface="Calibri Light"/>
              </a:rPr>
              <a:t>Vežba 2: </a:t>
            </a:r>
            <a:r>
              <a:rPr lang="en-US" sz="2000" kern="1200" dirty="0" err="1">
                <a:solidFill>
                  <a:srgbClr val="262626"/>
                </a:solidFill>
                <a:latin typeface="Calibri Light"/>
                <a:ea typeface="+mn-ea"/>
                <a:cs typeface="Calibri Light"/>
              </a:rPr>
              <a:t>Napištie</a:t>
            </a:r>
            <a:r>
              <a:rPr lang="en-US" sz="2000" kern="1200" dirty="0">
                <a:solidFill>
                  <a:srgbClr val="262626"/>
                </a:solidFill>
                <a:latin typeface="Calibri Light"/>
                <a:ea typeface="+mn-ea"/>
                <a:cs typeface="Calibri Light"/>
              </a:rPr>
              <a:t> </a:t>
            </a:r>
            <a:r>
              <a:rPr lang="en-US" sz="2000" kern="1200" dirty="0" err="1">
                <a:solidFill>
                  <a:srgbClr val="262626"/>
                </a:solidFill>
                <a:latin typeface="Calibri Light"/>
                <a:ea typeface="+mn-ea"/>
                <a:cs typeface="Calibri Light"/>
              </a:rPr>
              <a:t>novu</a:t>
            </a:r>
            <a:r>
              <a:rPr lang="en-US" sz="2000" kern="1200" dirty="0">
                <a:solidFill>
                  <a:srgbClr val="262626"/>
                </a:solidFill>
                <a:latin typeface="Calibri Light"/>
                <a:ea typeface="+mn-ea"/>
                <a:cs typeface="Calibri Light"/>
              </a:rPr>
              <a:t> </a:t>
            </a:r>
            <a:r>
              <a:rPr lang="en-US" sz="2000" kern="1200" dirty="0" err="1">
                <a:solidFill>
                  <a:srgbClr val="262626"/>
                </a:solidFill>
                <a:latin typeface="Calibri Light"/>
                <a:ea typeface="+mn-ea"/>
                <a:cs typeface="Calibri Light"/>
              </a:rPr>
              <a:t>verziju</a:t>
            </a:r>
            <a:r>
              <a:rPr lang="en-US" sz="2000" kern="1200" dirty="0">
                <a:solidFill>
                  <a:srgbClr val="262626"/>
                </a:solidFill>
                <a:latin typeface="Calibri Light"/>
                <a:ea typeface="+mn-ea"/>
                <a:cs typeface="Calibri Light"/>
              </a:rPr>
              <a:t> </a:t>
            </a:r>
            <a:r>
              <a:rPr lang="en-US" sz="2000" kern="1200" dirty="0" err="1">
                <a:solidFill>
                  <a:srgbClr val="262626"/>
                </a:solidFill>
                <a:latin typeface="Calibri Light"/>
                <a:ea typeface="+mn-ea"/>
                <a:cs typeface="Calibri Light"/>
              </a:rPr>
              <a:t>razgovora</a:t>
            </a:r>
            <a:r>
              <a:rPr lang="en-US" sz="2000" kern="1200" dirty="0">
                <a:solidFill>
                  <a:srgbClr val="262626"/>
                </a:solidFill>
                <a:latin typeface="Calibri Light"/>
                <a:ea typeface="+mn-ea"/>
                <a:cs typeface="Calibri Light"/>
              </a:rPr>
              <a:t> </a:t>
            </a:r>
            <a:r>
              <a:rPr lang="en-US" sz="2000" kern="1200" dirty="0" err="1">
                <a:solidFill>
                  <a:srgbClr val="262626"/>
                </a:solidFill>
                <a:latin typeface="Calibri Light"/>
                <a:ea typeface="+mn-ea"/>
                <a:cs typeface="Calibri Light"/>
              </a:rPr>
              <a:t>između</a:t>
            </a:r>
            <a:r>
              <a:rPr lang="en-US" sz="2000" kern="1200" dirty="0">
                <a:solidFill>
                  <a:srgbClr val="262626"/>
                </a:solidFill>
                <a:latin typeface="Calibri Light"/>
                <a:ea typeface="+mn-ea"/>
                <a:cs typeface="Calibri Light"/>
              </a:rPr>
              <a:t> Pere </a:t>
            </a:r>
            <a:r>
              <a:rPr lang="en-US" sz="2000" kern="1200" dirty="0" err="1">
                <a:solidFill>
                  <a:srgbClr val="262626"/>
                </a:solidFill>
                <a:latin typeface="Calibri Light"/>
                <a:ea typeface="+mn-ea"/>
                <a:cs typeface="Calibri Light"/>
              </a:rPr>
              <a:t>i</a:t>
            </a:r>
            <a:r>
              <a:rPr lang="en-US" sz="2000" kern="1200" dirty="0">
                <a:solidFill>
                  <a:srgbClr val="262626"/>
                </a:solidFill>
                <a:latin typeface="Calibri Light"/>
                <a:ea typeface="+mn-ea"/>
                <a:cs typeface="Calibri Light"/>
              </a:rPr>
              <a:t> </a:t>
            </a:r>
            <a:r>
              <a:rPr lang="en-US" sz="2000" kern="1200" dirty="0" err="1">
                <a:solidFill>
                  <a:srgbClr val="262626"/>
                </a:solidFill>
                <a:latin typeface="Calibri Light"/>
                <a:ea typeface="+mn-ea"/>
                <a:cs typeface="Calibri Light"/>
              </a:rPr>
              <a:t>Dunje</a:t>
            </a:r>
            <a:endParaRPr lang="en-US" sz="2000" kern="1200" dirty="0">
              <a:solidFill>
                <a:srgbClr val="262626"/>
              </a:solidFill>
              <a:latin typeface="Calibri Light"/>
              <a:ea typeface="+mn-ea"/>
              <a:cs typeface="Calibri Light"/>
            </a:endParaRPr>
          </a:p>
          <a:p>
            <a:pPr marL="245745" indent="-245745" defTabSz="786384">
              <a:spcBef>
                <a:spcPts val="860"/>
              </a:spcBef>
              <a:buFont typeface="Arial"/>
              <a:buChar char="•"/>
            </a:pPr>
            <a:endParaRPr lang="en-US" sz="2000" kern="1200" dirty="0">
              <a:solidFill>
                <a:srgbClr val="262626"/>
              </a:solidFill>
              <a:latin typeface="Calibri Light"/>
              <a:ea typeface="+mn-ea"/>
              <a:cs typeface="Calibri Light"/>
            </a:endParaRPr>
          </a:p>
          <a:p>
            <a:pPr marL="285750" indent="-285750">
              <a:buFont typeface="Calibri"/>
              <a:buChar char="-"/>
            </a:pPr>
            <a:endParaRPr lang="en-US" sz="2000" dirty="0"/>
          </a:p>
        </p:txBody>
      </p:sp>
    </p:spTree>
    <p:extLst>
      <p:ext uri="{BB962C8B-B14F-4D97-AF65-F5344CB8AC3E}">
        <p14:creationId xmlns:p14="http://schemas.microsoft.com/office/powerpoint/2010/main" val="346511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D52943-D9A6-4232-B4BE-53FAACC5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C2CCCE-4BDA-4775-BF98-9E9AA024F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A36715D-F4BA-9FA4-9BFC-B05C1816B73B}"/>
              </a:ext>
            </a:extLst>
          </p:cNvPr>
          <p:cNvPicPr>
            <a:picLocks noGrp="1" noChangeAspect="1"/>
          </p:cNvPicPr>
          <p:nvPr>
            <p:ph idx="1"/>
          </p:nvPr>
        </p:nvPicPr>
        <p:blipFill rotWithShape="1">
          <a:blip r:embed="rId2"/>
          <a:srcRect b="20151"/>
          <a:stretch/>
        </p:blipFill>
        <p:spPr>
          <a:xfrm>
            <a:off x="685800" y="685800"/>
            <a:ext cx="10820399" cy="5486399"/>
          </a:xfrm>
          <a:prstGeom prst="rect">
            <a:avLst/>
          </a:prstGeom>
        </p:spPr>
      </p:pic>
    </p:spTree>
    <p:extLst>
      <p:ext uri="{BB962C8B-B14F-4D97-AF65-F5344CB8AC3E}">
        <p14:creationId xmlns:p14="http://schemas.microsoft.com/office/powerpoint/2010/main" val="1132334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C85E7-AF17-CFB0-155B-59584A5C3008}"/>
              </a:ext>
            </a:extLst>
          </p:cNvPr>
          <p:cNvSpPr>
            <a:spLocks noGrp="1"/>
          </p:cNvSpPr>
          <p:nvPr>
            <p:ph type="title"/>
          </p:nvPr>
        </p:nvSpPr>
        <p:spPr>
          <a:xfrm>
            <a:off x="1371600" y="1073834"/>
            <a:ext cx="9486900" cy="900332"/>
          </a:xfrm>
        </p:spPr>
        <p:txBody>
          <a:bodyPr anchor="ctr">
            <a:normAutofit/>
          </a:bodyPr>
          <a:lstStyle/>
          <a:p>
            <a:pPr algn="ctr"/>
            <a:r>
              <a:rPr lang="sr-Cyrl-RS" dirty="0"/>
              <a:t>ћирилица</a:t>
            </a:r>
            <a:endParaRPr lang="en-US" dirty="0"/>
          </a:p>
        </p:txBody>
      </p:sp>
      <p:graphicFrame>
        <p:nvGraphicFramePr>
          <p:cNvPr id="4" name="Content Placeholder 3">
            <a:extLst>
              <a:ext uri="{FF2B5EF4-FFF2-40B4-BE49-F238E27FC236}">
                <a16:creationId xmlns:a16="http://schemas.microsoft.com/office/drawing/2014/main" id="{C075799F-F590-F473-120A-201A44280056}"/>
              </a:ext>
            </a:extLst>
          </p:cNvPr>
          <p:cNvGraphicFramePr>
            <a:graphicFrameLocks noGrp="1"/>
          </p:cNvGraphicFramePr>
          <p:nvPr>
            <p:ph idx="1"/>
            <p:extLst>
              <p:ext uri="{D42A27DB-BD31-4B8C-83A1-F6EECF244321}">
                <p14:modId xmlns:p14="http://schemas.microsoft.com/office/powerpoint/2010/main" val="2636699173"/>
              </p:ext>
            </p:extLst>
          </p:nvPr>
        </p:nvGraphicFramePr>
        <p:xfrm>
          <a:off x="766916" y="1877960"/>
          <a:ext cx="10820398" cy="4208208"/>
        </p:xfrm>
        <a:graphic>
          <a:graphicData uri="http://schemas.openxmlformats.org/drawingml/2006/table">
            <a:tbl>
              <a:tblPr/>
              <a:tblGrid>
                <a:gridCol w="1004558">
                  <a:extLst>
                    <a:ext uri="{9D8B030D-6E8A-4147-A177-3AD203B41FA5}">
                      <a16:colId xmlns:a16="http://schemas.microsoft.com/office/drawing/2014/main" val="500308811"/>
                    </a:ext>
                  </a:extLst>
                </a:gridCol>
                <a:gridCol w="1001680">
                  <a:extLst>
                    <a:ext uri="{9D8B030D-6E8A-4147-A177-3AD203B41FA5}">
                      <a16:colId xmlns:a16="http://schemas.microsoft.com/office/drawing/2014/main" val="3662697766"/>
                    </a:ext>
                  </a:extLst>
                </a:gridCol>
                <a:gridCol w="1027601">
                  <a:extLst>
                    <a:ext uri="{9D8B030D-6E8A-4147-A177-3AD203B41FA5}">
                      <a16:colId xmlns:a16="http://schemas.microsoft.com/office/drawing/2014/main" val="1761444524"/>
                    </a:ext>
                  </a:extLst>
                </a:gridCol>
                <a:gridCol w="1137054">
                  <a:extLst>
                    <a:ext uri="{9D8B030D-6E8A-4147-A177-3AD203B41FA5}">
                      <a16:colId xmlns:a16="http://schemas.microsoft.com/office/drawing/2014/main" val="1198871065"/>
                    </a:ext>
                  </a:extLst>
                </a:gridCol>
                <a:gridCol w="1111131">
                  <a:extLst>
                    <a:ext uri="{9D8B030D-6E8A-4147-A177-3AD203B41FA5}">
                      <a16:colId xmlns:a16="http://schemas.microsoft.com/office/drawing/2014/main" val="2633401321"/>
                    </a:ext>
                  </a:extLst>
                </a:gridCol>
                <a:gridCol w="1033361">
                  <a:extLst>
                    <a:ext uri="{9D8B030D-6E8A-4147-A177-3AD203B41FA5}">
                      <a16:colId xmlns:a16="http://schemas.microsoft.com/office/drawing/2014/main" val="2608007021"/>
                    </a:ext>
                  </a:extLst>
                </a:gridCol>
                <a:gridCol w="1142816">
                  <a:extLst>
                    <a:ext uri="{9D8B030D-6E8A-4147-A177-3AD203B41FA5}">
                      <a16:colId xmlns:a16="http://schemas.microsoft.com/office/drawing/2014/main" val="1440702824"/>
                    </a:ext>
                  </a:extLst>
                </a:gridCol>
                <a:gridCol w="1139935">
                  <a:extLst>
                    <a:ext uri="{9D8B030D-6E8A-4147-A177-3AD203B41FA5}">
                      <a16:colId xmlns:a16="http://schemas.microsoft.com/office/drawing/2014/main" val="2504596454"/>
                    </a:ext>
                  </a:extLst>
                </a:gridCol>
                <a:gridCol w="1033361">
                  <a:extLst>
                    <a:ext uri="{9D8B030D-6E8A-4147-A177-3AD203B41FA5}">
                      <a16:colId xmlns:a16="http://schemas.microsoft.com/office/drawing/2014/main" val="1398260265"/>
                    </a:ext>
                  </a:extLst>
                </a:gridCol>
                <a:gridCol w="1188901">
                  <a:extLst>
                    <a:ext uri="{9D8B030D-6E8A-4147-A177-3AD203B41FA5}">
                      <a16:colId xmlns:a16="http://schemas.microsoft.com/office/drawing/2014/main" val="3389940454"/>
                    </a:ext>
                  </a:extLst>
                </a:gridCol>
              </a:tblGrid>
              <a:tr h="1567038">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
                        </a:rPr>
                        <a:t>А,а</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A</a:t>
                      </a:r>
                      <a:endParaRPr lang="sr-Cyrl-RS" sz="1300" b="0" i="0" u="none" strike="noStrike" dirty="0">
                        <a:solidFill>
                          <a:srgbClr val="000000"/>
                        </a:solidFill>
                        <a:effectLst/>
                        <a:latin typeface="Times New Roman" panose="02020603050405020304" pitchFamily="18" charset="0"/>
                        <a:ea typeface="Times New Roman" panose="02020603050405020304" pitchFamily="18" charset="0"/>
                      </a:endParaRPr>
                    </a:p>
                    <a:p>
                      <a:pPr marL="0" marR="0" algn="ctr" fontAlgn="ctr">
                        <a:spcBef>
                          <a:spcPts val="0"/>
                        </a:spcBef>
                        <a:spcAft>
                          <a:spcPts val="0"/>
                        </a:spcAft>
                      </a:pP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аларм</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
                        </a:rPr>
                        <a:t>Б,б</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B</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банка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4"/>
                        </a:rPr>
                        <a:t>В в</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V</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видео</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5"/>
                        </a:rPr>
                        <a:t>Г г</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G</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err="1">
                          <a:solidFill>
                            <a:srgbClr val="000000"/>
                          </a:solidFill>
                          <a:effectLst/>
                          <a:latin typeface="Times New Roman" panose="02020603050405020304" pitchFamily="18" charset="0"/>
                          <a:ea typeface="Times New Roman" panose="02020603050405020304" pitchFamily="18" charset="0"/>
                        </a:rPr>
                        <a:t>гоф</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6"/>
                        </a:rPr>
                        <a:t>Д д</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D</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дизајн</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7"/>
                        </a:rPr>
                        <a:t>Ђ,ђ</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Đ</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ђумбир</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8"/>
                        </a:rPr>
                        <a:t>Е е</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E</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емоција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9"/>
                        </a:rPr>
                        <a:t>Ж;ж</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Ž</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жица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0"/>
                        </a:rPr>
                        <a:t>З з</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Z</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земља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1"/>
                        </a:rPr>
                        <a:t>И и</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I</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интернет</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1133006751"/>
                  </a:ext>
                </a:extLst>
              </a:tr>
              <a:tr h="1320585">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2"/>
                        </a:rPr>
                        <a:t>Ј, ј</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јога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3"/>
                        </a:rPr>
                        <a:t>К,к</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K</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компас</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4"/>
                        </a:rPr>
                        <a:t>Л,л</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L</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лидер</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5"/>
                        </a:rPr>
                        <a:t>Љ,љ</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err="1">
                          <a:solidFill>
                            <a:srgbClr val="000000"/>
                          </a:solidFill>
                          <a:effectLst/>
                          <a:latin typeface="Times New Roman" panose="02020603050405020304" pitchFamily="18" charset="0"/>
                          <a:ea typeface="Times New Roman" panose="02020603050405020304" pitchFamily="18" charset="0"/>
                        </a:rPr>
                        <a:t>Lj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љуљашка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6"/>
                        </a:rPr>
                        <a:t>М,м</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M</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музика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7"/>
                        </a:rPr>
                        <a:t>Н,н</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N</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100" b="0" i="0" u="none" strike="noStrike" dirty="0">
                          <a:solidFill>
                            <a:srgbClr val="000000"/>
                          </a:solidFill>
                          <a:effectLst/>
                          <a:latin typeface="Times New Roman" panose="02020603050405020304" pitchFamily="18" charset="0"/>
                          <a:ea typeface="Times New Roman" panose="02020603050405020304" pitchFamily="18" charset="0"/>
                        </a:rPr>
                        <a:t>навигација</a:t>
                      </a:r>
                      <a:endParaRPr lang="en-US" sz="11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8"/>
                        </a:rPr>
                        <a:t>Њ;њ</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Nj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Њујорк</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9"/>
                        </a:rPr>
                        <a:t>О о</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O</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Оксфорд</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0"/>
                        </a:rPr>
                        <a:t>П,п</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P</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панорама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1"/>
                        </a:rPr>
                        <a:t>Р р</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R</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република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1583327115"/>
                  </a:ext>
                </a:extLst>
              </a:tr>
              <a:tr h="1320585">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2"/>
                        </a:rPr>
                        <a:t>С с</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S</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спорт</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3"/>
                        </a:rPr>
                        <a:t>Т т</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T</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такси</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4"/>
                        </a:rPr>
                        <a:t>Ћ,ћ</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Ć</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ћевапи</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5"/>
                        </a:rPr>
                        <a:t>У у</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U</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100" b="0" i="0" u="none" strike="noStrike" dirty="0">
                          <a:solidFill>
                            <a:srgbClr val="000000"/>
                          </a:solidFill>
                          <a:effectLst/>
                          <a:latin typeface="Times New Roman" panose="02020603050405020304" pitchFamily="18" charset="0"/>
                          <a:ea typeface="Times New Roman" panose="02020603050405020304" pitchFamily="18" charset="0"/>
                        </a:rPr>
                        <a:t>Универзитет</a:t>
                      </a:r>
                      <a:endParaRPr lang="en-US" sz="11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6"/>
                        </a:rPr>
                        <a:t>Ф ф</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F</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физика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7"/>
                        </a:rPr>
                        <a:t>Х х</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H</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хотел</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8"/>
                        </a:rPr>
                        <a:t>Ц ц</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C</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центар</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9"/>
                        </a:rPr>
                        <a:t>Ч ч</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Č</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чипс</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0"/>
                        </a:rPr>
                        <a:t>Џ џ</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err="1">
                          <a:solidFill>
                            <a:srgbClr val="000000"/>
                          </a:solidFill>
                          <a:effectLst/>
                          <a:latin typeface="Times New Roman" panose="02020603050405020304" pitchFamily="18" charset="0"/>
                          <a:ea typeface="Times New Roman" panose="02020603050405020304" pitchFamily="18" charset="0"/>
                        </a:rPr>
                        <a:t>Dž</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џез</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1"/>
                        </a:rPr>
                        <a:t>Ш,ш</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Š</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шема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4268250804"/>
                  </a:ext>
                </a:extLst>
              </a:tr>
            </a:tbl>
          </a:graphicData>
        </a:graphic>
      </p:graphicFrame>
    </p:spTree>
    <p:extLst>
      <p:ext uri="{BB962C8B-B14F-4D97-AF65-F5344CB8AC3E}">
        <p14:creationId xmlns:p14="http://schemas.microsoft.com/office/powerpoint/2010/main" val="385430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C85E7-AF17-CFB0-155B-59584A5C3008}"/>
              </a:ext>
            </a:extLst>
          </p:cNvPr>
          <p:cNvSpPr>
            <a:spLocks noGrp="1"/>
          </p:cNvSpPr>
          <p:nvPr>
            <p:ph type="title"/>
          </p:nvPr>
        </p:nvSpPr>
        <p:spPr>
          <a:xfrm>
            <a:off x="1371600" y="1073834"/>
            <a:ext cx="9486900" cy="900332"/>
          </a:xfrm>
        </p:spPr>
        <p:txBody>
          <a:bodyPr anchor="ctr">
            <a:normAutofit/>
          </a:bodyPr>
          <a:lstStyle/>
          <a:p>
            <a:pPr algn="ctr"/>
            <a:r>
              <a:rPr lang="sr-Cyrl-RS" dirty="0"/>
              <a:t>ћирилица</a:t>
            </a:r>
            <a:endParaRPr lang="en-US" dirty="0"/>
          </a:p>
        </p:txBody>
      </p:sp>
      <p:graphicFrame>
        <p:nvGraphicFramePr>
          <p:cNvPr id="4" name="Content Placeholder 3">
            <a:extLst>
              <a:ext uri="{FF2B5EF4-FFF2-40B4-BE49-F238E27FC236}">
                <a16:creationId xmlns:a16="http://schemas.microsoft.com/office/drawing/2014/main" id="{C075799F-F590-F473-120A-201A44280056}"/>
              </a:ext>
            </a:extLst>
          </p:cNvPr>
          <p:cNvGraphicFramePr>
            <a:graphicFrameLocks noGrp="1"/>
          </p:cNvGraphicFramePr>
          <p:nvPr>
            <p:ph idx="1"/>
            <p:extLst>
              <p:ext uri="{D42A27DB-BD31-4B8C-83A1-F6EECF244321}">
                <p14:modId xmlns:p14="http://schemas.microsoft.com/office/powerpoint/2010/main" val="2585139349"/>
              </p:ext>
            </p:extLst>
          </p:nvPr>
        </p:nvGraphicFramePr>
        <p:xfrm>
          <a:off x="766916" y="1877960"/>
          <a:ext cx="10820398" cy="4208208"/>
        </p:xfrm>
        <a:graphic>
          <a:graphicData uri="http://schemas.openxmlformats.org/drawingml/2006/table">
            <a:tbl>
              <a:tblPr/>
              <a:tblGrid>
                <a:gridCol w="1004558">
                  <a:extLst>
                    <a:ext uri="{9D8B030D-6E8A-4147-A177-3AD203B41FA5}">
                      <a16:colId xmlns:a16="http://schemas.microsoft.com/office/drawing/2014/main" val="500308811"/>
                    </a:ext>
                  </a:extLst>
                </a:gridCol>
                <a:gridCol w="1001680">
                  <a:extLst>
                    <a:ext uri="{9D8B030D-6E8A-4147-A177-3AD203B41FA5}">
                      <a16:colId xmlns:a16="http://schemas.microsoft.com/office/drawing/2014/main" val="3662697766"/>
                    </a:ext>
                  </a:extLst>
                </a:gridCol>
                <a:gridCol w="1027601">
                  <a:extLst>
                    <a:ext uri="{9D8B030D-6E8A-4147-A177-3AD203B41FA5}">
                      <a16:colId xmlns:a16="http://schemas.microsoft.com/office/drawing/2014/main" val="1761444524"/>
                    </a:ext>
                  </a:extLst>
                </a:gridCol>
                <a:gridCol w="1137054">
                  <a:extLst>
                    <a:ext uri="{9D8B030D-6E8A-4147-A177-3AD203B41FA5}">
                      <a16:colId xmlns:a16="http://schemas.microsoft.com/office/drawing/2014/main" val="1198871065"/>
                    </a:ext>
                  </a:extLst>
                </a:gridCol>
                <a:gridCol w="1111131">
                  <a:extLst>
                    <a:ext uri="{9D8B030D-6E8A-4147-A177-3AD203B41FA5}">
                      <a16:colId xmlns:a16="http://schemas.microsoft.com/office/drawing/2014/main" val="2633401321"/>
                    </a:ext>
                  </a:extLst>
                </a:gridCol>
                <a:gridCol w="1033361">
                  <a:extLst>
                    <a:ext uri="{9D8B030D-6E8A-4147-A177-3AD203B41FA5}">
                      <a16:colId xmlns:a16="http://schemas.microsoft.com/office/drawing/2014/main" val="2608007021"/>
                    </a:ext>
                  </a:extLst>
                </a:gridCol>
                <a:gridCol w="1142816">
                  <a:extLst>
                    <a:ext uri="{9D8B030D-6E8A-4147-A177-3AD203B41FA5}">
                      <a16:colId xmlns:a16="http://schemas.microsoft.com/office/drawing/2014/main" val="1440702824"/>
                    </a:ext>
                  </a:extLst>
                </a:gridCol>
                <a:gridCol w="1139935">
                  <a:extLst>
                    <a:ext uri="{9D8B030D-6E8A-4147-A177-3AD203B41FA5}">
                      <a16:colId xmlns:a16="http://schemas.microsoft.com/office/drawing/2014/main" val="2504596454"/>
                    </a:ext>
                  </a:extLst>
                </a:gridCol>
                <a:gridCol w="1033361">
                  <a:extLst>
                    <a:ext uri="{9D8B030D-6E8A-4147-A177-3AD203B41FA5}">
                      <a16:colId xmlns:a16="http://schemas.microsoft.com/office/drawing/2014/main" val="1398260265"/>
                    </a:ext>
                  </a:extLst>
                </a:gridCol>
                <a:gridCol w="1188901">
                  <a:extLst>
                    <a:ext uri="{9D8B030D-6E8A-4147-A177-3AD203B41FA5}">
                      <a16:colId xmlns:a16="http://schemas.microsoft.com/office/drawing/2014/main" val="3389940454"/>
                    </a:ext>
                  </a:extLst>
                </a:gridCol>
              </a:tblGrid>
              <a:tr h="1567038">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
                        </a:rPr>
                        <a:t>А,а</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A</a:t>
                      </a:r>
                      <a:endParaRPr lang="sr-Cyrl-RS" sz="1300" b="0" i="0" u="none" strike="noStrike" dirty="0">
                        <a:solidFill>
                          <a:srgbClr val="000000"/>
                        </a:solidFill>
                        <a:effectLst/>
                        <a:latin typeface="Times New Roman" panose="02020603050405020304" pitchFamily="18" charset="0"/>
                        <a:ea typeface="Times New Roman" panose="02020603050405020304" pitchFamily="18" charset="0"/>
                      </a:endParaRPr>
                    </a:p>
                    <a:p>
                      <a:pPr marL="0" marR="0" algn="ctr" fontAlgn="ctr">
                        <a:spcBef>
                          <a:spcPts val="0"/>
                        </a:spcBef>
                        <a:spcAft>
                          <a:spcPts val="0"/>
                        </a:spcAft>
                      </a:pP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амбасада</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
                        </a:rPr>
                        <a:t>Б,б</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B</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бизнис</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4"/>
                        </a:rPr>
                        <a:t>В в</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V</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err="1">
                          <a:solidFill>
                            <a:srgbClr val="000000"/>
                          </a:solidFill>
                          <a:effectLst/>
                          <a:latin typeface="Times New Roman" panose="02020603050405020304" pitchFamily="18" charset="0"/>
                          <a:ea typeface="Times New Roman" panose="02020603050405020304" pitchFamily="18" charset="0"/>
                        </a:rPr>
                        <a:t>вајб</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5"/>
                        </a:rPr>
                        <a:t>Г г</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G</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галерија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6"/>
                        </a:rPr>
                        <a:t>Д д</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D</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диско</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7"/>
                        </a:rPr>
                        <a:t>Ђ,ђ</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Đ</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ђак</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8"/>
                        </a:rPr>
                        <a:t>Е е</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E</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ефекат</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9"/>
                        </a:rPr>
                        <a:t>Ж;ж</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Ž</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журнал</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0"/>
                        </a:rPr>
                        <a:t>З з</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Z</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err="1">
                          <a:solidFill>
                            <a:srgbClr val="000000"/>
                          </a:solidFill>
                          <a:effectLst/>
                          <a:latin typeface="Times New Roman" panose="02020603050405020304" pitchFamily="18" charset="0"/>
                          <a:ea typeface="Times New Roman" panose="02020603050405020304" pitchFamily="18" charset="0"/>
                        </a:rPr>
                        <a:t>Зум</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1"/>
                        </a:rPr>
                        <a:t>И и</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I</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200" b="0" i="0" u="none" strike="noStrike" dirty="0">
                          <a:solidFill>
                            <a:srgbClr val="000000"/>
                          </a:solidFill>
                          <a:effectLst/>
                          <a:latin typeface="Times New Roman" panose="02020603050405020304" pitchFamily="18" charset="0"/>
                          <a:ea typeface="Times New Roman" panose="02020603050405020304" pitchFamily="18" charset="0"/>
                        </a:rPr>
                        <a:t>Интересантан</a:t>
                      </a:r>
                      <a:endParaRPr lang="en-US" sz="12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1133006751"/>
                  </a:ext>
                </a:extLst>
              </a:tr>
              <a:tr h="1320585">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2"/>
                        </a:rPr>
                        <a:t>Ј, ј</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err="1">
                          <a:solidFill>
                            <a:srgbClr val="000000"/>
                          </a:solidFill>
                          <a:effectLst/>
                          <a:latin typeface="Times New Roman" panose="02020603050405020304" pitchFamily="18" charset="0"/>
                          <a:ea typeface="Times New Roman" panose="02020603050405020304" pitchFamily="18" charset="0"/>
                        </a:rPr>
                        <a:t>јуууу</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3"/>
                        </a:rPr>
                        <a:t>К,к</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K</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кафе</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4"/>
                        </a:rPr>
                        <a:t>Л,л</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L</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либерал</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5"/>
                        </a:rPr>
                        <a:t>Љ,љ</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err="1">
                          <a:solidFill>
                            <a:srgbClr val="000000"/>
                          </a:solidFill>
                          <a:effectLst/>
                          <a:latin typeface="Times New Roman" panose="02020603050405020304" pitchFamily="18" charset="0"/>
                          <a:ea typeface="Times New Roman" panose="02020603050405020304" pitchFamily="18" charset="0"/>
                        </a:rPr>
                        <a:t>Lj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љубав</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6"/>
                        </a:rPr>
                        <a:t>М,м</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M</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медији</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7"/>
                        </a:rPr>
                        <a:t>Н,н</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N</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100" b="0" i="0" u="none" strike="noStrike" dirty="0">
                          <a:solidFill>
                            <a:srgbClr val="000000"/>
                          </a:solidFill>
                          <a:effectLst/>
                          <a:latin typeface="Times New Roman" panose="02020603050405020304" pitchFamily="18" charset="0"/>
                          <a:ea typeface="Times New Roman" panose="02020603050405020304" pitchFamily="18" charset="0"/>
                        </a:rPr>
                        <a:t>нерв</a:t>
                      </a:r>
                      <a:endParaRPr lang="en-US" sz="11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8"/>
                        </a:rPr>
                        <a:t>Њ;њ</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Nj</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њушка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19"/>
                        </a:rPr>
                        <a:t>О о</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O</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ортак</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0"/>
                        </a:rPr>
                        <a:t>П,п</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P</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Париз</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1"/>
                        </a:rPr>
                        <a:t>Р р</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R</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реп</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1583327115"/>
                  </a:ext>
                </a:extLst>
              </a:tr>
              <a:tr h="1320585">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2"/>
                        </a:rPr>
                        <a:t>С с</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S</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сјајно</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3"/>
                        </a:rPr>
                        <a:t>Т т</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T</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телевизија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4"/>
                        </a:rPr>
                        <a:t>Ћ,ћ</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Ć</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err="1">
                          <a:solidFill>
                            <a:srgbClr val="000000"/>
                          </a:solidFill>
                          <a:effectLst/>
                          <a:latin typeface="Times New Roman" panose="02020603050405020304" pitchFamily="18" charset="0"/>
                          <a:ea typeface="Times New Roman" panose="02020603050405020304" pitchFamily="18" charset="0"/>
                        </a:rPr>
                        <a:t>Ћићевац</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5"/>
                        </a:rPr>
                        <a:t>У у</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U</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200" b="0" i="0" u="none" strike="noStrike" dirty="0">
                          <a:solidFill>
                            <a:srgbClr val="000000"/>
                          </a:solidFill>
                          <a:effectLst/>
                          <a:latin typeface="Times New Roman" panose="02020603050405020304" pitchFamily="18" charset="0"/>
                          <a:ea typeface="Times New Roman" panose="02020603050405020304" pitchFamily="18" charset="0"/>
                        </a:rPr>
                        <a:t>Уметност</a:t>
                      </a:r>
                      <a:endParaRPr lang="en-US" sz="12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6"/>
                        </a:rPr>
                        <a:t>Ф ф</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F</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фраза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7"/>
                        </a:rPr>
                        <a:t>Х х</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H</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хамбургер</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8"/>
                        </a:rPr>
                        <a:t>Ц ц</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C</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циркус</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29"/>
                        </a:rPr>
                        <a:t>Ч ч</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Č</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чари</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0"/>
                        </a:rPr>
                        <a:t>Џ џ</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err="1">
                          <a:solidFill>
                            <a:srgbClr val="000000"/>
                          </a:solidFill>
                          <a:effectLst/>
                          <a:latin typeface="Times New Roman" panose="02020603050405020304" pitchFamily="18" charset="0"/>
                          <a:ea typeface="Times New Roman" panose="02020603050405020304" pitchFamily="18" charset="0"/>
                        </a:rPr>
                        <a:t>Dž</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џем</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tc>
                  <a:txBody>
                    <a:bodyPr/>
                    <a:lstStyle/>
                    <a:p>
                      <a:pPr marL="0" marR="0" algn="ctr" fontAlgn="ctr">
                        <a:spcBef>
                          <a:spcPts val="0"/>
                        </a:spcBef>
                        <a:spcAft>
                          <a:spcPts val="0"/>
                        </a:spcAft>
                      </a:pPr>
                      <a:r>
                        <a:rPr lang="az-Cyrl-AZ" sz="1300" b="0" i="0" u="sng" strike="noStrike" dirty="0">
                          <a:solidFill>
                            <a:srgbClr val="000000"/>
                          </a:solidFill>
                          <a:effectLst/>
                          <a:latin typeface="Times New Roman" panose="02020603050405020304" pitchFamily="18" charset="0"/>
                          <a:ea typeface="Times New Roman" panose="02020603050405020304" pitchFamily="18" charset="0"/>
                          <a:hlinkClick r:id="rId31"/>
                        </a:rPr>
                        <a:t>Ш,ш</a:t>
                      </a:r>
                      <a:br>
                        <a:rPr lang="az-Cyrl-AZ" sz="1300" b="0" i="0" u="none" strike="noStrike" dirty="0">
                          <a:solidFill>
                            <a:srgbClr val="000000"/>
                          </a:solidFill>
                          <a:effectLst/>
                          <a:latin typeface="Times New Roman" panose="02020603050405020304" pitchFamily="18" charset="0"/>
                          <a:ea typeface="Times New Roman" panose="02020603050405020304" pitchFamily="18" charset="0"/>
                        </a:rPr>
                      </a:br>
                      <a:r>
                        <a:rPr lang="en-US" sz="1300" b="0" i="0" u="none" strike="noStrike" dirty="0">
                          <a:solidFill>
                            <a:srgbClr val="000000"/>
                          </a:solidFill>
                          <a:effectLst/>
                          <a:latin typeface="Times New Roman" panose="02020603050405020304" pitchFamily="18" charset="0"/>
                          <a:ea typeface="Times New Roman" panose="02020603050405020304" pitchFamily="18" charset="0"/>
                        </a:rPr>
                        <a:t>Š</a:t>
                      </a:r>
                      <a:br>
                        <a:rPr lang="en-US" sz="1300" b="0" i="0" u="none" strike="noStrike" dirty="0">
                          <a:solidFill>
                            <a:srgbClr val="000000"/>
                          </a:solidFill>
                          <a:effectLst/>
                          <a:latin typeface="Times New Roman" panose="02020603050405020304" pitchFamily="18" charset="0"/>
                          <a:ea typeface="Times New Roman" panose="02020603050405020304" pitchFamily="18" charset="0"/>
                        </a:rPr>
                      </a:br>
                      <a:r>
                        <a:rPr lang="sr-Cyrl-RS" sz="1300" b="0" i="0" u="none" strike="noStrike" dirty="0">
                          <a:solidFill>
                            <a:srgbClr val="000000"/>
                          </a:solidFill>
                          <a:effectLst/>
                          <a:latin typeface="Times New Roman" panose="02020603050405020304" pitchFamily="18" charset="0"/>
                          <a:ea typeface="Times New Roman" panose="02020603050405020304" pitchFamily="18" charset="0"/>
                        </a:rPr>
                        <a:t>школа</a:t>
                      </a:r>
                      <a:endParaRPr lang="en-US" sz="2000" b="0" i="0" u="none" strike="noStrike" dirty="0">
                        <a:effectLst/>
                        <a:latin typeface="Arial" panose="020B0604020202020204" pitchFamily="34" charset="0"/>
                      </a:endParaRPr>
                    </a:p>
                  </a:txBody>
                  <a:tcPr marL="103454" marR="103454" marT="103454" marB="103454" anchor="ctr">
                    <a:lnL>
                      <a:noFill/>
                    </a:lnL>
                    <a:lnR>
                      <a:noFill/>
                    </a:lnR>
                    <a:lnT>
                      <a:noFill/>
                    </a:lnT>
                    <a:lnB>
                      <a:noFill/>
                    </a:lnB>
                  </a:tcPr>
                </a:tc>
                <a:extLst>
                  <a:ext uri="{0D108BD9-81ED-4DB2-BD59-A6C34878D82A}">
                    <a16:rowId xmlns:a16="http://schemas.microsoft.com/office/drawing/2014/main" val="4268250804"/>
                  </a:ext>
                </a:extLst>
              </a:tr>
            </a:tbl>
          </a:graphicData>
        </a:graphic>
      </p:graphicFrame>
    </p:spTree>
    <p:extLst>
      <p:ext uri="{BB962C8B-B14F-4D97-AF65-F5344CB8AC3E}">
        <p14:creationId xmlns:p14="http://schemas.microsoft.com/office/powerpoint/2010/main" val="138410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6E74D-4F98-78AA-AE29-2BF105F0FBF8}"/>
              </a:ext>
            </a:extLst>
          </p:cNvPr>
          <p:cNvSpPr>
            <a:spLocks noGrp="1"/>
          </p:cNvSpPr>
          <p:nvPr>
            <p:ph type="title"/>
          </p:nvPr>
        </p:nvSpPr>
        <p:spPr>
          <a:xfrm>
            <a:off x="685800" y="1371600"/>
            <a:ext cx="2742028" cy="4114800"/>
          </a:xfrm>
        </p:spPr>
        <p:txBody>
          <a:bodyPr anchor="ctr">
            <a:normAutofit/>
          </a:bodyPr>
          <a:lstStyle/>
          <a:p>
            <a:pPr algn="ctr"/>
            <a:r>
              <a:rPr lang="sr-Cyrl-RS" dirty="0">
                <a:solidFill>
                  <a:schemeClr val="bg2"/>
                </a:solidFill>
                <a:ea typeface="Batang"/>
              </a:rPr>
              <a:t>Корисни изрази.</a:t>
            </a:r>
            <a:br>
              <a:rPr lang="sr-Cyrl-RS" dirty="0">
                <a:solidFill>
                  <a:schemeClr val="bg2"/>
                </a:solidFill>
                <a:ea typeface="Batang"/>
              </a:rPr>
            </a:b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08500A-1D41-6C6D-ADEA-1EAF6DFA8B03}"/>
              </a:ext>
            </a:extLst>
          </p:cNvPr>
          <p:cNvSpPr>
            <a:spLocks noGrp="1"/>
          </p:cNvSpPr>
          <p:nvPr>
            <p:ph idx="1"/>
          </p:nvPr>
        </p:nvSpPr>
        <p:spPr>
          <a:xfrm>
            <a:off x="5310963" y="1270591"/>
            <a:ext cx="5631357" cy="4364666"/>
          </a:xfrm>
        </p:spPr>
        <p:txBody>
          <a:bodyPr vert="horz" lIns="91440" tIns="45720" rIns="91440" bIns="45720" rtlCol="0" anchor="ctr">
            <a:normAutofit lnSpcReduction="10000"/>
          </a:bodyPr>
          <a:lstStyle/>
          <a:p>
            <a:r>
              <a:rPr lang="sr-Cyrl-RS" sz="2000" dirty="0">
                <a:latin typeface="Calibri Light"/>
                <a:ea typeface="Batang"/>
                <a:cs typeface="Calibri Light"/>
              </a:rPr>
              <a:t>Поновите за мном </a:t>
            </a:r>
            <a:endParaRPr lang="en-US" sz="2000" dirty="0"/>
          </a:p>
          <a:p>
            <a:r>
              <a:rPr lang="sr-Cyrl-RS" sz="2000" dirty="0">
                <a:latin typeface="Calibri Light"/>
                <a:ea typeface="Batang"/>
                <a:cs typeface="Calibri Light"/>
              </a:rPr>
              <a:t>Прочитајте следећу реченицу/параграф/ово </a:t>
            </a:r>
          </a:p>
          <a:p>
            <a:r>
              <a:rPr lang="sr-Cyrl-RS" sz="2000" dirty="0">
                <a:latin typeface="Calibri Light"/>
                <a:ea typeface="Batang"/>
                <a:cs typeface="Calibri Light"/>
              </a:rPr>
              <a:t>Да ли можете да поновите?/Можете ли поновити?</a:t>
            </a:r>
            <a:endParaRPr lang="en-US" sz="2000" dirty="0">
              <a:latin typeface="Calibri Light"/>
              <a:ea typeface="Batang"/>
              <a:cs typeface="Calibri Light"/>
            </a:endParaRPr>
          </a:p>
          <a:p>
            <a:r>
              <a:rPr lang="sr-Cyrl-RS" sz="2000" dirty="0">
                <a:latin typeface="Calibri Light"/>
                <a:ea typeface="Batang"/>
                <a:cs typeface="Calibri Light"/>
              </a:rPr>
              <a:t>Да ли можете да причате спорије?</a:t>
            </a:r>
            <a:endParaRPr lang="en-US" sz="2000" dirty="0">
              <a:latin typeface="Calibri Light"/>
              <a:ea typeface="Batang"/>
              <a:cs typeface="Calibri Light"/>
            </a:endParaRPr>
          </a:p>
          <a:p>
            <a:r>
              <a:rPr lang="sr-Cyrl-RS" sz="2000" dirty="0">
                <a:latin typeface="Calibri Light"/>
                <a:ea typeface="Batang"/>
                <a:cs typeface="Calibri Light"/>
              </a:rPr>
              <a:t>Ништа Вас не разумем. </a:t>
            </a:r>
            <a:endParaRPr lang="sr-Latn-RS" sz="2000" dirty="0">
              <a:latin typeface="Calibri Light"/>
              <a:ea typeface="Batang"/>
              <a:cs typeface="Calibri Light"/>
            </a:endParaRPr>
          </a:p>
          <a:p>
            <a:r>
              <a:rPr lang="sr-Cyrl-RS" sz="2000" dirty="0">
                <a:latin typeface="Calibri Light"/>
                <a:ea typeface="Batang"/>
                <a:cs typeface="Calibri Light"/>
              </a:rPr>
              <a:t>Да ли имате питања? Имам питање/Немам питање.</a:t>
            </a:r>
            <a:r>
              <a:rPr lang="sr-Latn-RS" sz="2000" dirty="0">
                <a:latin typeface="Calibri Light"/>
                <a:ea typeface="Batang"/>
                <a:cs typeface="Calibri Light"/>
              </a:rPr>
              <a:t> </a:t>
            </a:r>
            <a:endParaRPr lang="sr-Cyrl-RS" sz="2000" dirty="0">
              <a:latin typeface="Calibri Light"/>
              <a:ea typeface="Batang"/>
              <a:cs typeface="Calibri Light"/>
            </a:endParaRPr>
          </a:p>
          <a:p>
            <a:r>
              <a:rPr lang="sr-Cyrl-RS" sz="2000" dirty="0">
                <a:latin typeface="Calibri Light"/>
                <a:cs typeface="Calibri Light"/>
              </a:rPr>
              <a:t>НЗМ</a:t>
            </a:r>
          </a:p>
          <a:p>
            <a:r>
              <a:rPr lang="sr-Cyrl-RS" sz="2000" dirty="0">
                <a:latin typeface="Calibri Light"/>
                <a:cs typeface="Calibri Light"/>
              </a:rPr>
              <a:t>БРТ</a:t>
            </a:r>
          </a:p>
          <a:p>
            <a:r>
              <a:rPr lang="sr-Cyrl-RS" sz="2000" dirty="0">
                <a:latin typeface="Calibri Light"/>
                <a:cs typeface="Calibri Light"/>
              </a:rPr>
              <a:t>БТВ</a:t>
            </a:r>
            <a:endParaRPr lang="en-US" sz="2000" dirty="0">
              <a:latin typeface="Calibri Light"/>
              <a:cs typeface="Calibri Light"/>
            </a:endParaRPr>
          </a:p>
        </p:txBody>
      </p:sp>
    </p:spTree>
    <p:extLst>
      <p:ext uri="{BB962C8B-B14F-4D97-AF65-F5344CB8AC3E}">
        <p14:creationId xmlns:p14="http://schemas.microsoft.com/office/powerpoint/2010/main" val="227411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49002-582F-8299-44B2-5B4B02DFC8D1}"/>
              </a:ext>
            </a:extLst>
          </p:cNvPr>
          <p:cNvSpPr>
            <a:spLocks noGrp="1"/>
          </p:cNvSpPr>
          <p:nvPr>
            <p:ph type="title"/>
          </p:nvPr>
        </p:nvSpPr>
        <p:spPr>
          <a:xfrm>
            <a:off x="685800" y="1371600"/>
            <a:ext cx="2742028" cy="4114800"/>
          </a:xfrm>
        </p:spPr>
        <p:txBody>
          <a:bodyPr anchor="ctr">
            <a:normAutofit/>
          </a:bodyPr>
          <a:lstStyle/>
          <a:p>
            <a:pPr algn="ctr"/>
            <a:r>
              <a:rPr lang="sr-Cyrl-RS" dirty="0">
                <a:solidFill>
                  <a:schemeClr val="bg2"/>
                </a:solidFill>
              </a:rPr>
              <a:t>Брзалице</a:t>
            </a: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B1543C3F-A17D-96C4-AC6A-824852835A23}"/>
              </a:ext>
            </a:extLst>
          </p:cNvPr>
          <p:cNvSpPr>
            <a:spLocks noGrp="1"/>
          </p:cNvSpPr>
          <p:nvPr>
            <p:ph idx="1"/>
          </p:nvPr>
        </p:nvSpPr>
        <p:spPr>
          <a:xfrm>
            <a:off x="5310963" y="1270591"/>
            <a:ext cx="5631357" cy="4364666"/>
          </a:xfrm>
        </p:spPr>
        <p:txBody>
          <a:bodyPr anchor="ctr">
            <a:normAutofit/>
          </a:bodyPr>
          <a:lstStyle/>
          <a:p>
            <a:r>
              <a:rPr lang="sr-Cyrl-RS" sz="2000" dirty="0">
                <a:latin typeface="Calibri Light"/>
                <a:ea typeface="Batang"/>
                <a:cs typeface="Calibri Light"/>
              </a:rPr>
              <a:t>На врх брда врба мрда. </a:t>
            </a:r>
          </a:p>
          <a:p>
            <a:r>
              <a:rPr lang="sr-Cyrl-RS" sz="2000" dirty="0">
                <a:latin typeface="Calibri Light"/>
                <a:ea typeface="Batang"/>
                <a:cs typeface="Calibri Light"/>
              </a:rPr>
              <a:t>Цврчи </a:t>
            </a:r>
            <a:r>
              <a:rPr lang="sr-Cyrl-RS" sz="2000" dirty="0" err="1">
                <a:latin typeface="Calibri Light"/>
                <a:ea typeface="Batang"/>
                <a:cs typeface="Calibri Light"/>
              </a:rPr>
              <a:t>цврчи</a:t>
            </a:r>
            <a:r>
              <a:rPr lang="sr-Cyrl-RS" sz="2000" dirty="0">
                <a:latin typeface="Calibri Light"/>
                <a:ea typeface="Batang"/>
                <a:cs typeface="Calibri Light"/>
              </a:rPr>
              <a:t> цврчак, трчи </a:t>
            </a:r>
            <a:r>
              <a:rPr lang="sr-Cyrl-RS" sz="2000" dirty="0" err="1">
                <a:latin typeface="Calibri Light"/>
                <a:ea typeface="Batang"/>
                <a:cs typeface="Calibri Light"/>
              </a:rPr>
              <a:t>трчи</a:t>
            </a:r>
            <a:r>
              <a:rPr lang="sr-Cyrl-RS" sz="2000" dirty="0">
                <a:latin typeface="Calibri Light"/>
                <a:ea typeface="Batang"/>
                <a:cs typeface="Calibri Light"/>
              </a:rPr>
              <a:t> </a:t>
            </a:r>
            <a:r>
              <a:rPr lang="sr-Cyrl-RS" sz="2000" dirty="0" err="1">
                <a:latin typeface="Calibri Light"/>
                <a:ea typeface="Batang"/>
                <a:cs typeface="Calibri Light"/>
              </a:rPr>
              <a:t>трчак</a:t>
            </a:r>
            <a:r>
              <a:rPr lang="sr-Cyrl-RS" sz="2000" dirty="0">
                <a:latin typeface="Calibri Light"/>
                <a:ea typeface="Batang"/>
                <a:cs typeface="Calibri Light"/>
              </a:rPr>
              <a:t>. </a:t>
            </a:r>
            <a:endParaRPr lang="en-US" sz="2000" dirty="0">
              <a:latin typeface="Calibri Light"/>
              <a:ea typeface="Batang"/>
              <a:cs typeface="Calibri Light"/>
            </a:endParaRPr>
          </a:p>
          <a:p>
            <a:r>
              <a:rPr lang="sr-Cyrl-RS" sz="2000" dirty="0">
                <a:latin typeface="Calibri Light"/>
                <a:ea typeface="Batang"/>
                <a:cs typeface="Calibri Light"/>
              </a:rPr>
              <a:t>Петар </a:t>
            </a:r>
            <a:r>
              <a:rPr lang="sr-Cyrl-RS" sz="2000" dirty="0" err="1">
                <a:latin typeface="Calibri Light"/>
                <a:ea typeface="Batang"/>
                <a:cs typeface="Calibri Light"/>
              </a:rPr>
              <a:t>петру</a:t>
            </a:r>
            <a:r>
              <a:rPr lang="sr-Cyrl-RS" sz="2000" dirty="0">
                <a:latin typeface="Calibri Light"/>
                <a:ea typeface="Batang"/>
                <a:cs typeface="Calibri Light"/>
              </a:rPr>
              <a:t> плете плот (са три прута по три пута) </a:t>
            </a:r>
          </a:p>
          <a:p>
            <a:r>
              <a:rPr lang="sr-Cyrl-RS" sz="2000" dirty="0">
                <a:latin typeface="Calibri Light"/>
                <a:ea typeface="Batang"/>
                <a:cs typeface="Calibri Light"/>
              </a:rPr>
              <a:t>Јеси ли ти то ту? Јеси ли то ту ти? Јеси ли то ту? Јеси ли ту ти то? Јеси ли ту то ти?</a:t>
            </a:r>
            <a:endParaRPr lang="en-US" sz="2000" dirty="0"/>
          </a:p>
          <a:p>
            <a:endParaRPr lang="en-US" sz="2000" dirty="0"/>
          </a:p>
        </p:txBody>
      </p:sp>
    </p:spTree>
    <p:extLst>
      <p:ext uri="{BB962C8B-B14F-4D97-AF65-F5344CB8AC3E}">
        <p14:creationId xmlns:p14="http://schemas.microsoft.com/office/powerpoint/2010/main" val="4168784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5C396-70BC-CE90-3989-F104C949A095}"/>
              </a:ext>
            </a:extLst>
          </p:cNvPr>
          <p:cNvSpPr>
            <a:spLocks noGrp="1"/>
          </p:cNvSpPr>
          <p:nvPr>
            <p:ph type="title"/>
          </p:nvPr>
        </p:nvSpPr>
        <p:spPr>
          <a:xfrm>
            <a:off x="685800" y="1371600"/>
            <a:ext cx="2742028" cy="4114800"/>
          </a:xfrm>
        </p:spPr>
        <p:txBody>
          <a:bodyPr anchor="ctr">
            <a:normAutofit/>
          </a:bodyPr>
          <a:lstStyle/>
          <a:p>
            <a:pPr algn="ctr"/>
            <a:r>
              <a:rPr lang="sr-Cyrl-RS" dirty="0">
                <a:solidFill>
                  <a:schemeClr val="bg2"/>
                </a:solidFill>
              </a:rPr>
              <a:t>Још брзалица</a:t>
            </a:r>
            <a:br>
              <a:rPr lang="sr-Cyrl-RS" dirty="0">
                <a:solidFill>
                  <a:schemeClr val="bg2"/>
                </a:solidFill>
              </a:rPr>
            </a:b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BE9B29-961C-E91E-A493-AA2874B89B34}"/>
              </a:ext>
            </a:extLst>
          </p:cNvPr>
          <p:cNvSpPr>
            <a:spLocks noGrp="1"/>
          </p:cNvSpPr>
          <p:nvPr>
            <p:ph idx="1"/>
          </p:nvPr>
        </p:nvSpPr>
        <p:spPr>
          <a:xfrm>
            <a:off x="5310963" y="1270591"/>
            <a:ext cx="5631357" cy="4364666"/>
          </a:xfrm>
        </p:spPr>
        <p:txBody>
          <a:bodyPr anchor="ctr">
            <a:normAutofit/>
          </a:bodyPr>
          <a:lstStyle/>
          <a:p>
            <a:r>
              <a:rPr lang="sr-Cyrl-RS" sz="2000" dirty="0">
                <a:latin typeface="+mn-lt"/>
              </a:rPr>
              <a:t>Четири чавчића на </a:t>
            </a:r>
            <a:r>
              <a:rPr lang="sr-Cyrl-RS" sz="2000" dirty="0" err="1">
                <a:latin typeface="+mn-lt"/>
              </a:rPr>
              <a:t>чунчићу</a:t>
            </a:r>
            <a:r>
              <a:rPr lang="sr-Cyrl-RS" sz="2000" dirty="0">
                <a:latin typeface="+mn-lt"/>
              </a:rPr>
              <a:t> чучећи цијучу.</a:t>
            </a:r>
          </a:p>
          <a:p>
            <a:r>
              <a:rPr lang="sr-Cyrl-RS" sz="2000" b="0" i="0" dirty="0">
                <a:effectLst/>
                <a:latin typeface="+mn-lt"/>
              </a:rPr>
              <a:t>Каменчићем ћеш ме. Каменчићем ћу те. </a:t>
            </a:r>
          </a:p>
          <a:p>
            <a:r>
              <a:rPr lang="sr-Cyrl-RS" sz="2000" dirty="0">
                <a:latin typeface="+mn-lt"/>
                <a:ea typeface="Times New Roman" panose="02020603050405020304" pitchFamily="18" charset="0"/>
                <a:cs typeface="Calibri" panose="020F0502020204030204" pitchFamily="34" charset="0"/>
              </a:rPr>
              <a:t>Миш уз пушку, миш низ пушку. </a:t>
            </a:r>
            <a:endParaRPr lang="hr-HR" sz="2000" dirty="0">
              <a:effectLst/>
              <a:latin typeface="+mn-lt"/>
              <a:ea typeface="Times New Roman" panose="02020603050405020304" pitchFamily="18" charset="0"/>
              <a:cs typeface="Calibri" panose="020F0502020204030204" pitchFamily="34" charset="0"/>
            </a:endParaRPr>
          </a:p>
          <a:p>
            <a:r>
              <a:rPr lang="sr-Cyrl-RS" sz="2000" dirty="0">
                <a:latin typeface="+mn-lt"/>
                <a:ea typeface="Calibri" panose="020F0502020204030204" pitchFamily="34" charset="0"/>
                <a:cs typeface="Calibri" panose="020F0502020204030204" pitchFamily="34" charset="0"/>
              </a:rPr>
              <a:t>Краљ Карл и краљица Карла су крали кларинете. </a:t>
            </a:r>
            <a:endParaRPr lang="en-US" sz="2000" dirty="0">
              <a:latin typeface="+mn-lt"/>
            </a:endParaRPr>
          </a:p>
        </p:txBody>
      </p:sp>
    </p:spTree>
    <p:extLst>
      <p:ext uri="{BB962C8B-B14F-4D97-AF65-F5344CB8AC3E}">
        <p14:creationId xmlns:p14="http://schemas.microsoft.com/office/powerpoint/2010/main" val="41903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C959-7C3B-5864-1C5F-EFB9C938BE82}"/>
              </a:ext>
            </a:extLst>
          </p:cNvPr>
          <p:cNvSpPr>
            <a:spLocks noGrp="1"/>
          </p:cNvSpPr>
          <p:nvPr>
            <p:ph type="title"/>
          </p:nvPr>
        </p:nvSpPr>
        <p:spPr>
          <a:xfrm>
            <a:off x="1487010" y="2878585"/>
            <a:ext cx="9486900" cy="1371600"/>
          </a:xfrm>
        </p:spPr>
        <p:txBody>
          <a:bodyPr>
            <a:normAutofit fontScale="90000"/>
          </a:bodyPr>
          <a:lstStyle/>
          <a:p>
            <a:r>
              <a:rPr lang="sr-Cyrl-RS" dirty="0"/>
              <a:t>Идите на </a:t>
            </a:r>
            <a:r>
              <a:rPr lang="sr-Cyrl-RS" dirty="0" err="1"/>
              <a:t>Мудл</a:t>
            </a:r>
            <a:r>
              <a:rPr lang="sr-Cyrl-RS" dirty="0"/>
              <a:t> и пронађите Миро линк. </a:t>
            </a:r>
            <a:br>
              <a:rPr lang="en-US" dirty="0"/>
            </a:br>
            <a:endParaRPr lang="en-US" dirty="0"/>
          </a:p>
        </p:txBody>
      </p:sp>
    </p:spTree>
    <p:extLst>
      <p:ext uri="{BB962C8B-B14F-4D97-AF65-F5344CB8AC3E}">
        <p14:creationId xmlns:p14="http://schemas.microsoft.com/office/powerpoint/2010/main" val="3897057200"/>
      </p:ext>
    </p:extLst>
  </p:cSld>
  <p:clrMapOvr>
    <a:masterClrMapping/>
  </p:clrMapOvr>
</p:sld>
</file>

<file path=ppt/theme/theme1.xml><?xml version="1.0" encoding="utf-8"?>
<a:theme xmlns:a="http://schemas.openxmlformats.org/drawingml/2006/main" name="ClassicFrameVTI">
  <a:themeElements>
    <a:clrScheme name="AnalogousFromRegularSeedLeftStep">
      <a:dk1>
        <a:srgbClr val="000000"/>
      </a:dk1>
      <a:lt1>
        <a:srgbClr val="FFFFFF"/>
      </a:lt1>
      <a:dk2>
        <a:srgbClr val="281D33"/>
      </a:dk2>
      <a:lt2>
        <a:srgbClr val="E2E8E6"/>
      </a:lt2>
      <a:accent1>
        <a:srgbClr val="E22E5D"/>
      </a:accent1>
      <a:accent2>
        <a:srgbClr val="D01C96"/>
      </a:accent2>
      <a:accent3>
        <a:srgbClr val="D12EE2"/>
      </a:accent3>
      <a:accent4>
        <a:srgbClr val="751CD0"/>
      </a:accent4>
      <a:accent5>
        <a:srgbClr val="3C2EE2"/>
      </a:accent5>
      <a:accent6>
        <a:srgbClr val="1C5AD0"/>
      </a:accent6>
      <a:hlink>
        <a:srgbClr val="31937A"/>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109</TotalTime>
  <Words>965</Words>
  <Application>Microsoft Office PowerPoint</Application>
  <PresentationFormat>Widescreen</PresentationFormat>
  <Paragraphs>144</Paragraphs>
  <Slides>23</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Arial</vt:lpstr>
      <vt:lpstr>Calibri</vt:lpstr>
      <vt:lpstr>Calibri Light</vt:lpstr>
      <vt:lpstr>Gill Sans MT</vt:lpstr>
      <vt:lpstr>Goudy Old Style</vt:lpstr>
      <vt:lpstr>Times New Roman</vt:lpstr>
      <vt:lpstr>ClassicFrameVTI</vt:lpstr>
      <vt:lpstr>Прва недеља среда </vt:lpstr>
      <vt:lpstr>Зашто сам одабрала ову песму?</vt:lpstr>
      <vt:lpstr>PowerPoint Presentation</vt:lpstr>
      <vt:lpstr>ћирилица</vt:lpstr>
      <vt:lpstr>ћирилица</vt:lpstr>
      <vt:lpstr>Корисни изрази. </vt:lpstr>
      <vt:lpstr>Брзалице</vt:lpstr>
      <vt:lpstr>Још брзалица </vt:lpstr>
      <vt:lpstr>Идите на Мудл и пронађите Миро линк.  </vt:lpstr>
      <vt:lpstr>PowerPoint Presentation</vt:lpstr>
      <vt:lpstr>PowerPoint Presentation</vt:lpstr>
      <vt:lpstr>So what? Šta? Što? Kaj? Ča?</vt:lpstr>
      <vt:lpstr>Ekavica i ijekavica</vt:lpstr>
      <vt:lpstr>PowerPoint Presentation</vt:lpstr>
      <vt:lpstr>PowerPoint Presentation</vt:lpstr>
      <vt:lpstr>Задаћа за сутра</vt:lpstr>
      <vt:lpstr>Прва недеља Четвртак</vt:lpstr>
      <vt:lpstr>Lekcija 1</vt:lpstr>
      <vt:lpstr>Prva lekcija: korak 1- Pročitajte</vt:lpstr>
      <vt:lpstr>PowerPoint Presentation</vt:lpstr>
      <vt:lpstr>Small talk Dio Prvi</vt:lpstr>
      <vt:lpstr>Odgovori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Prva Nedelja Sreda</dc:title>
  <dc:creator>Pavlovic, Tamara</dc:creator>
  <cp:lastModifiedBy>Pavlovic, Tamara</cp:lastModifiedBy>
  <cp:revision>2</cp:revision>
  <dcterms:created xsi:type="dcterms:W3CDTF">2023-08-23T04:01:57Z</dcterms:created>
  <dcterms:modified xsi:type="dcterms:W3CDTF">2023-08-23T05:51:06Z</dcterms:modified>
</cp:coreProperties>
</file>